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DE385-6559-43A3-81EC-378A3F52FFD0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8E74C-9E2C-4FFA-A1EA-1953FE75E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88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DE385-6559-43A3-81EC-378A3F52FFD0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8E74C-9E2C-4FFA-A1EA-1953FE75E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419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DE385-6559-43A3-81EC-378A3F52FFD0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8E74C-9E2C-4FFA-A1EA-1953FE75E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531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DE385-6559-43A3-81EC-378A3F52FFD0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8E74C-9E2C-4FFA-A1EA-1953FE75E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759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DE385-6559-43A3-81EC-378A3F52FFD0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8E74C-9E2C-4FFA-A1EA-1953FE75E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326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DE385-6559-43A3-81EC-378A3F52FFD0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8E74C-9E2C-4FFA-A1EA-1953FE75E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644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DE385-6559-43A3-81EC-378A3F52FFD0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8E74C-9E2C-4FFA-A1EA-1953FE75E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363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DE385-6559-43A3-81EC-378A3F52FFD0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8E74C-9E2C-4FFA-A1EA-1953FE75E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752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DE385-6559-43A3-81EC-378A3F52FFD0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8E74C-9E2C-4FFA-A1EA-1953FE75E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32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DE385-6559-43A3-81EC-378A3F52FFD0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8E74C-9E2C-4FFA-A1EA-1953FE75E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97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DE385-6559-43A3-81EC-378A3F52FFD0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8E74C-9E2C-4FFA-A1EA-1953FE75E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109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DE385-6559-43A3-81EC-378A3F52FFD0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8E74C-9E2C-4FFA-A1EA-1953FE75E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491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3048001"/>
            <a:ext cx="7772400" cy="1470025"/>
          </a:xfrm>
        </p:spPr>
        <p:txBody>
          <a:bodyPr anchor="ctr"/>
          <a:lstStyle/>
          <a:p>
            <a:pPr eaLnBrk="1" hangingPunct="1"/>
            <a:r>
              <a:rPr lang="en-US" altLang="en-US" sz="5400">
                <a:latin typeface="Chiller" panose="04020404031007020602" pitchFamily="82" charset="0"/>
              </a:rPr>
              <a:t/>
            </a:r>
            <a:br>
              <a:rPr lang="en-US" altLang="en-US" sz="5400">
                <a:latin typeface="Chiller" panose="04020404031007020602" pitchFamily="82" charset="0"/>
              </a:rPr>
            </a:br>
            <a:r>
              <a:rPr lang="en-US" altLang="en-US" sz="4400">
                <a:latin typeface="Chiller" panose="04020404031007020602" pitchFamily="82" charset="0"/>
              </a:rPr>
              <a:t>Northernmost Biome</a:t>
            </a:r>
          </a:p>
        </p:txBody>
      </p:sp>
      <p:sp>
        <p:nvSpPr>
          <p:cNvPr id="2051" name="WordArt 4"/>
          <p:cNvSpPr>
            <a:spLocks noChangeArrowheads="1" noChangeShapeType="1" noTextEdit="1"/>
          </p:cNvSpPr>
          <p:nvPr/>
        </p:nvSpPr>
        <p:spPr bwMode="auto">
          <a:xfrm>
            <a:off x="2286000" y="762000"/>
            <a:ext cx="7467600" cy="25146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765742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Ravie" panose="04040805050809020602" pitchFamily="82" charset="0"/>
              </a:rPr>
              <a:t>Biome of the Day</a:t>
            </a:r>
          </a:p>
        </p:txBody>
      </p:sp>
      <p:pic>
        <p:nvPicPr>
          <p:cNvPr id="2052" name="Picture 5" descr="large-Snow-Flake-Snowflake-Ingle-3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4419600"/>
            <a:ext cx="2024063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6" descr="snow-flake-7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0964" y="2133600"/>
            <a:ext cx="2967037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8" descr="Olaf-297x3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648200"/>
            <a:ext cx="18097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9" descr="120px-Tundra_mit_Gras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0" y="3109914"/>
            <a:ext cx="11430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0" descr="200px-TundraPress[1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600201"/>
            <a:ext cx="2743200" cy="219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977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99CCFF"/>
                </a:solidFill>
                <a:latin typeface="Century Schoolbook" panose="02040604050505020304" pitchFamily="18" charset="0"/>
              </a:rPr>
              <a:t>Plants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4800" y="1524000"/>
            <a:ext cx="3886200" cy="2438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b="1" smtClean="0">
                <a:solidFill>
                  <a:schemeClr val="bg1"/>
                </a:solidFill>
                <a:latin typeface="Maiandra GD" panose="020E0502030308020204" pitchFamily="34" charset="0"/>
              </a:rPr>
              <a:t>Coniferous trees</a:t>
            </a:r>
          </a:p>
          <a:p>
            <a:pPr eaLnBrk="1" hangingPunct="1"/>
            <a:r>
              <a:rPr lang="en-US" altLang="en-US" b="1" smtClean="0">
                <a:solidFill>
                  <a:schemeClr val="bg1"/>
                </a:solidFill>
                <a:latin typeface="Maiandra GD" panose="020E0502030308020204" pitchFamily="34" charset="0"/>
              </a:rPr>
              <a:t>Firs</a:t>
            </a:r>
          </a:p>
          <a:p>
            <a:pPr eaLnBrk="1" hangingPunct="1"/>
            <a:r>
              <a:rPr lang="en-US" altLang="en-US" b="1" smtClean="0">
                <a:solidFill>
                  <a:schemeClr val="bg1"/>
                </a:solidFill>
                <a:latin typeface="Maiandra GD" panose="020E0502030308020204" pitchFamily="34" charset="0"/>
              </a:rPr>
              <a:t>Spruce</a:t>
            </a:r>
          </a:p>
          <a:p>
            <a:pPr eaLnBrk="1" hangingPunct="1"/>
            <a:r>
              <a:rPr lang="en-US" altLang="en-US" b="1" smtClean="0">
                <a:solidFill>
                  <a:schemeClr val="bg1"/>
                </a:solidFill>
                <a:latin typeface="Maiandra GD" panose="020E0502030308020204" pitchFamily="34" charset="0"/>
              </a:rPr>
              <a:t>Pine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39"/>
          <a:stretch>
            <a:fillRect/>
          </a:stretch>
        </p:blipFill>
        <p:spPr bwMode="auto">
          <a:xfrm>
            <a:off x="1524000" y="4090988"/>
            <a:ext cx="3048000" cy="276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650" y="2362200"/>
            <a:ext cx="368935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503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99CCFF"/>
                </a:solidFill>
                <a:latin typeface="Snap ITC" panose="04040A07060A02020202" pitchFamily="82" charset="0"/>
              </a:rPr>
              <a:t>Animals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4800" y="1524000"/>
            <a:ext cx="3657600" cy="24384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Moose</a:t>
            </a:r>
          </a:p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Bears</a:t>
            </a:r>
          </a:p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Birds</a:t>
            </a:r>
          </a:p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Small Mammals</a:t>
            </a:r>
          </a:p>
        </p:txBody>
      </p:sp>
      <p:pic>
        <p:nvPicPr>
          <p:cNvPr id="1331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35" t="8556" r="7439" b="5882"/>
          <a:stretch>
            <a:fillRect/>
          </a:stretch>
        </p:blipFill>
        <p:spPr bwMode="auto">
          <a:xfrm>
            <a:off x="7467600" y="381000"/>
            <a:ext cx="3200400" cy="349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6" descr="brown-bear-cub-waving-Kevin-Dietrich-570x37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95401"/>
            <a:ext cx="2895600" cy="261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8" descr="-far-east-singing-bir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86200"/>
            <a:ext cx="46482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10" descr="ANd9GcQ5w7abiIqlD9SFyFY3qoTchYq8uImVlmF5IHuxk0BN-DEAEez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865564"/>
            <a:ext cx="4495800" cy="299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71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99CCFF"/>
                </a:solidFill>
              </a:rPr>
              <a:t>Abiotic Factors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43400" y="990600"/>
            <a:ext cx="3352800" cy="16002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Still poor soil</a:t>
            </a:r>
          </a:p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No permafrost</a:t>
            </a:r>
          </a:p>
        </p:txBody>
      </p:sp>
      <p:sp>
        <p:nvSpPr>
          <p:cNvPr id="14340" name="AutoShape 5" descr="9k="/>
          <p:cNvSpPr>
            <a:spLocks noChangeAspect="1" noChangeArrowheads="1"/>
          </p:cNvSpPr>
          <p:nvPr/>
        </p:nvSpPr>
        <p:spPr bwMode="auto">
          <a:xfrm>
            <a:off x="2600325" y="1704975"/>
            <a:ext cx="6991350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4341" name="AutoShape 7" descr="9k="/>
          <p:cNvSpPr>
            <a:spLocks noChangeAspect="1" noChangeArrowheads="1"/>
          </p:cNvSpPr>
          <p:nvPr/>
        </p:nvSpPr>
        <p:spPr bwMode="auto">
          <a:xfrm>
            <a:off x="2600325" y="1704975"/>
            <a:ext cx="6991350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4342" name="AutoShape 9" descr="9k="/>
          <p:cNvSpPr>
            <a:spLocks noChangeAspect="1" noChangeArrowheads="1"/>
          </p:cNvSpPr>
          <p:nvPr/>
        </p:nvSpPr>
        <p:spPr bwMode="auto">
          <a:xfrm>
            <a:off x="2600325" y="1704975"/>
            <a:ext cx="6991350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4343" name="Picture 11" descr="Jack_London_Lake_by_bartos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347914"/>
            <a:ext cx="9144000" cy="451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272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4600" y="1676401"/>
            <a:ext cx="6858000" cy="1096963"/>
          </a:xfrm>
        </p:spPr>
        <p:txBody>
          <a:bodyPr>
            <a:normAutofit fontScale="77500" lnSpcReduction="20000"/>
          </a:bodyPr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4800">
                <a:latin typeface="Bookman Old Style" panose="02050604050505020204" pitchFamily="18" charset="0"/>
              </a:rPr>
              <a:t>Temperate Deciduous Forest</a:t>
            </a:r>
            <a:r>
              <a:rPr lang="en-US" altLang="en-US" sz="4000">
                <a:latin typeface="Bookman Old Style" panose="02050604050505020204" pitchFamily="18" charset="0"/>
              </a:rPr>
              <a:t>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4000">
                <a:latin typeface="Bookman Old Style" panose="02050604050505020204" pitchFamily="18" charset="0"/>
              </a:rPr>
              <a:t>We live here! </a:t>
            </a:r>
          </a:p>
        </p:txBody>
      </p:sp>
      <p:sp>
        <p:nvSpPr>
          <p:cNvPr id="16387" name="WordArt 4"/>
          <p:cNvSpPr>
            <a:spLocks noChangeArrowheads="1" noChangeShapeType="1" noTextEdit="1"/>
          </p:cNvSpPr>
          <p:nvPr/>
        </p:nvSpPr>
        <p:spPr bwMode="auto">
          <a:xfrm>
            <a:off x="2286000" y="762000"/>
            <a:ext cx="7467600" cy="25146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765742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FF"/>
                </a:solidFill>
                <a:latin typeface="Ravie" panose="04040805050809020602" pitchFamily="82" charset="0"/>
              </a:rPr>
              <a:t>Biome of the Day</a:t>
            </a:r>
          </a:p>
        </p:txBody>
      </p:sp>
      <p:sp>
        <p:nvSpPr>
          <p:cNvPr id="16388" name="AutoShape 6" descr="Image result for home sweet home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6389" name="AutoShape 8" descr="Image result for home sweet home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6390" name="AutoShape 10" descr="Image result for home sweet home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6391" name="AutoShape 12" descr="Image result for home sweet home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6392" name="AutoShape 14" descr="wFTrGUdnmbQqwAAAABJRU5ErkJggg=="/>
          <p:cNvSpPr>
            <a:spLocks noChangeAspect="1" noChangeArrowheads="1"/>
          </p:cNvSpPr>
          <p:nvPr/>
        </p:nvSpPr>
        <p:spPr bwMode="auto">
          <a:xfrm>
            <a:off x="3390900" y="1552575"/>
            <a:ext cx="5410200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6393" name="AutoShape 16" descr="wFTrGUdnmbQqwAAAABJRU5ErkJggg=="/>
          <p:cNvSpPr>
            <a:spLocks noChangeAspect="1" noChangeArrowheads="1"/>
          </p:cNvSpPr>
          <p:nvPr/>
        </p:nvSpPr>
        <p:spPr bwMode="auto">
          <a:xfrm>
            <a:off x="3390900" y="1552575"/>
            <a:ext cx="5410200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6394" name="AutoShape 18" descr="wFTrGUdnmbQqwAAAABJRU5ErkJggg=="/>
          <p:cNvSpPr>
            <a:spLocks noChangeAspect="1" noChangeArrowheads="1"/>
          </p:cNvSpPr>
          <p:nvPr/>
        </p:nvSpPr>
        <p:spPr bwMode="auto">
          <a:xfrm>
            <a:off x="3390900" y="1552575"/>
            <a:ext cx="5410200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6395" name="AutoShape 20" descr="wFTrGUdnmbQqwAAAABJRU5ErkJggg=="/>
          <p:cNvSpPr>
            <a:spLocks noChangeAspect="1" noChangeArrowheads="1"/>
          </p:cNvSpPr>
          <p:nvPr/>
        </p:nvSpPr>
        <p:spPr bwMode="auto">
          <a:xfrm>
            <a:off x="3390900" y="1552575"/>
            <a:ext cx="5410200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6396" name="AutoShape 22" descr="wFTrGUdnmbQqwAAAABJRU5ErkJggg=="/>
          <p:cNvSpPr>
            <a:spLocks noChangeAspect="1" noChangeArrowheads="1"/>
          </p:cNvSpPr>
          <p:nvPr/>
        </p:nvSpPr>
        <p:spPr bwMode="auto">
          <a:xfrm>
            <a:off x="3390900" y="1552575"/>
            <a:ext cx="5410200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6397" name="AutoShape 24" descr="wFTrGUdnmbQqwAAAABJRU5ErkJggg=="/>
          <p:cNvSpPr>
            <a:spLocks noChangeAspect="1" noChangeArrowheads="1"/>
          </p:cNvSpPr>
          <p:nvPr/>
        </p:nvSpPr>
        <p:spPr bwMode="auto">
          <a:xfrm>
            <a:off x="3390900" y="1552575"/>
            <a:ext cx="5410200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6398" name="AutoShape 26" descr="wFTrGUdnmbQqwAAAABJRU5ErkJggg=="/>
          <p:cNvSpPr>
            <a:spLocks noChangeAspect="1" noChangeArrowheads="1"/>
          </p:cNvSpPr>
          <p:nvPr/>
        </p:nvSpPr>
        <p:spPr bwMode="auto">
          <a:xfrm>
            <a:off x="3390900" y="1552575"/>
            <a:ext cx="5410200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6399" name="AutoShape 28" descr="wFTrGUdnmbQqwAAAABJRU5ErkJggg=="/>
          <p:cNvSpPr>
            <a:spLocks noChangeAspect="1" noChangeArrowheads="1"/>
          </p:cNvSpPr>
          <p:nvPr/>
        </p:nvSpPr>
        <p:spPr bwMode="auto">
          <a:xfrm>
            <a:off x="3390900" y="1552575"/>
            <a:ext cx="5410200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6400" name="AutoShape 30" descr="wFTrGUdnmbQqwAAAABJRU5ErkJggg=="/>
          <p:cNvSpPr>
            <a:spLocks noChangeAspect="1" noChangeArrowheads="1"/>
          </p:cNvSpPr>
          <p:nvPr/>
        </p:nvSpPr>
        <p:spPr bwMode="auto">
          <a:xfrm>
            <a:off x="3390900" y="1552575"/>
            <a:ext cx="5410200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6401" name="AutoShape 32" descr="wFTrGUdnmbQqwAAAABJRU5ErkJggg=="/>
          <p:cNvSpPr>
            <a:spLocks noChangeAspect="1" noChangeArrowheads="1"/>
          </p:cNvSpPr>
          <p:nvPr/>
        </p:nvSpPr>
        <p:spPr bwMode="auto">
          <a:xfrm>
            <a:off x="3390900" y="1552575"/>
            <a:ext cx="5410200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6402" name="Picture 34" descr="home-sweet-home-logo-home_sweet_home_by_ladysilver2267-d4ndrs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3409950"/>
            <a:ext cx="2441575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3" name="Picture 10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588" y="2362200"/>
            <a:ext cx="3046412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85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660066"/>
                </a:solidFill>
                <a:latin typeface="Maiandra GD" panose="020E0502030308020204" pitchFamily="34" charset="0"/>
              </a:rPr>
              <a:t>Where Are We?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3200400" cy="1981200"/>
          </a:xfrm>
        </p:spPr>
        <p:txBody>
          <a:bodyPr/>
          <a:lstStyle/>
          <a:p>
            <a:pPr eaLnBrk="1" hangingPunct="1"/>
            <a:r>
              <a:rPr lang="en-US" altLang="en-US"/>
              <a:t>Europe</a:t>
            </a:r>
          </a:p>
          <a:p>
            <a:pPr eaLnBrk="1" hangingPunct="1"/>
            <a:r>
              <a:rPr lang="en-US" altLang="en-US"/>
              <a:t>Eastern U.S.A.</a:t>
            </a:r>
          </a:p>
          <a:p>
            <a:pPr eaLnBrk="1" hangingPunct="1"/>
            <a:r>
              <a:rPr lang="en-US" altLang="en-US"/>
              <a:t>China</a:t>
            </a:r>
          </a:p>
        </p:txBody>
      </p:sp>
      <p:pic>
        <p:nvPicPr>
          <p:cNvPr id="17412" name="Picture 6" descr="http://www.blueplanetbiomes.org/images/deciduous_location_map00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971801"/>
            <a:ext cx="5943600" cy="36179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510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9900"/>
                </a:solidFill>
                <a:latin typeface="Franklin Gothic Demi" panose="020B0703020102020204" pitchFamily="34" charset="0"/>
              </a:rPr>
              <a:t>Climate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5410200" cy="21336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Times New Roman" panose="02020603050405020304" pitchFamily="18" charset="0"/>
              </a:rPr>
              <a:t>75-150 cm precipitation/year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</a:rPr>
              <a:t>Cold winters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</a:rPr>
              <a:t>Warm, wet summers</a:t>
            </a:r>
          </a:p>
        </p:txBody>
      </p:sp>
      <p:pic>
        <p:nvPicPr>
          <p:cNvPr id="18436" name="Picture 6" descr="Image result for temperate deciduous for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455988"/>
            <a:ext cx="9144000" cy="340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466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9900"/>
                </a:solidFill>
              </a:rPr>
              <a:t>Plants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2209800" cy="2362200"/>
          </a:xfrm>
        </p:spPr>
        <p:txBody>
          <a:bodyPr/>
          <a:lstStyle/>
          <a:p>
            <a:pPr eaLnBrk="1" hangingPunct="1"/>
            <a:r>
              <a:rPr lang="en-US" altLang="en-US"/>
              <a:t>Oak trees</a:t>
            </a:r>
          </a:p>
          <a:p>
            <a:pPr eaLnBrk="1" hangingPunct="1"/>
            <a:r>
              <a:rPr lang="en-US" altLang="en-US"/>
              <a:t>Shrubs</a:t>
            </a:r>
          </a:p>
          <a:p>
            <a:pPr eaLnBrk="1" hangingPunct="1"/>
            <a:r>
              <a:rPr lang="en-US" altLang="en-US"/>
              <a:t>Flowers</a:t>
            </a:r>
          </a:p>
          <a:p>
            <a:pPr eaLnBrk="1" hangingPunct="1"/>
            <a:r>
              <a:rPr lang="en-US" altLang="en-US"/>
              <a:t>Ferns</a:t>
            </a:r>
          </a:p>
        </p:txBody>
      </p:sp>
      <p:pic>
        <p:nvPicPr>
          <p:cNvPr id="1946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926" y="1143000"/>
            <a:ext cx="491807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6" descr="Green-Forest-of-Ferns-green-19838811-1024-76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713164"/>
            <a:ext cx="4191000" cy="314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803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00FF"/>
                </a:solidFill>
                <a:latin typeface="OCR A Extended" panose="02010509020102010303" pitchFamily="50" charset="0"/>
              </a:rPr>
              <a:t>Animals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0" y="1371600"/>
            <a:ext cx="1981200" cy="2286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Deer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Skunks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Insects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Bears</a:t>
            </a:r>
          </a:p>
          <a:p>
            <a:pPr eaLnBrk="1" hangingPunct="1">
              <a:lnSpc>
                <a:spcPct val="90000"/>
              </a:lnSpc>
            </a:pPr>
            <a:endParaRPr lang="en-US" altLang="en-US" smtClean="0"/>
          </a:p>
        </p:txBody>
      </p:sp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43000"/>
            <a:ext cx="3333750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191000"/>
            <a:ext cx="28194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914400"/>
            <a:ext cx="33528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191000"/>
            <a:ext cx="3429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67" t="17741" b="22580"/>
          <a:stretch>
            <a:fillRect/>
          </a:stretch>
        </p:blipFill>
        <p:spPr bwMode="auto">
          <a:xfrm>
            <a:off x="7315200" y="4038600"/>
            <a:ext cx="33528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63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FFFF00"/>
                </a:solidFill>
              </a:rPr>
              <a:t>Abiotic Factors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00600" y="1295400"/>
            <a:ext cx="2362200" cy="990600"/>
          </a:xfrm>
        </p:spPr>
        <p:txBody>
          <a:bodyPr/>
          <a:lstStyle/>
          <a:p>
            <a:pPr eaLnBrk="1" hangingPunct="1"/>
            <a:r>
              <a:rPr lang="en-US" altLang="en-US" smtClean="0"/>
              <a:t>Rich soil</a:t>
            </a:r>
          </a:p>
        </p:txBody>
      </p:sp>
      <p:pic>
        <p:nvPicPr>
          <p:cNvPr id="21508" name="Picture 5" descr="deciduous_for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057400"/>
            <a:ext cx="9144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938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i="1" smtClean="0"/>
              <a:t>Location, Location, Location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48200" y="1981200"/>
            <a:ext cx="3886200" cy="1676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Canada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Alaska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Siberia</a:t>
            </a:r>
          </a:p>
        </p:txBody>
      </p:sp>
      <p:pic>
        <p:nvPicPr>
          <p:cNvPr id="3076" name="Picture 5" descr="300px-SnowNinjaGam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3429000"/>
            <a:ext cx="2259013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6" descr="163px-Animated-Flag-Canada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1295401"/>
            <a:ext cx="2209800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7" descr="Flag_map_of_Alaska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810001"/>
            <a:ext cx="4419600" cy="236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51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Garamond" panose="02020404030301010803" pitchFamily="18" charset="0"/>
              </a:rPr>
              <a:t>Climate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52800" y="1600200"/>
            <a:ext cx="6019800" cy="2209800"/>
          </a:xfrm>
        </p:spPr>
        <p:txBody>
          <a:bodyPr/>
          <a:lstStyle/>
          <a:p>
            <a:pPr eaLnBrk="1" hangingPunct="1"/>
            <a:r>
              <a:rPr lang="en-US" altLang="en-US" smtClean="0"/>
              <a:t>Less than 25 cm of precipitation/year</a:t>
            </a:r>
          </a:p>
          <a:p>
            <a:pPr eaLnBrk="1" hangingPunct="1"/>
            <a:r>
              <a:rPr lang="en-US" altLang="en-US" smtClean="0"/>
              <a:t>Very cold and dry</a:t>
            </a:r>
          </a:p>
        </p:txBody>
      </p:sp>
      <p:pic>
        <p:nvPicPr>
          <p:cNvPr id="4100" name="Picture 4" descr="tundra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733800"/>
            <a:ext cx="75438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496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9900"/>
                </a:solidFill>
                <a:latin typeface="Viner Hand ITC" panose="03070502030502020203" pitchFamily="66" charset="0"/>
              </a:rPr>
              <a:t>Plants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0" y="1219200"/>
            <a:ext cx="3886200" cy="3200400"/>
          </a:xfrm>
        </p:spPr>
        <p:txBody>
          <a:bodyPr/>
          <a:lstStyle/>
          <a:p>
            <a:pPr eaLnBrk="1" hangingPunct="1"/>
            <a:r>
              <a:rPr lang="en-US" altLang="en-US" smtClean="0"/>
              <a:t>Reindeer moss</a:t>
            </a:r>
          </a:p>
          <a:p>
            <a:pPr eaLnBrk="1" hangingPunct="1"/>
            <a:r>
              <a:rPr lang="en-US" altLang="en-US" smtClean="0"/>
              <a:t>Lichen</a:t>
            </a:r>
          </a:p>
          <a:p>
            <a:pPr eaLnBrk="1" hangingPunct="1"/>
            <a:r>
              <a:rPr lang="en-US" altLang="en-US" smtClean="0"/>
              <a:t>True mosses</a:t>
            </a:r>
          </a:p>
          <a:p>
            <a:pPr eaLnBrk="1" hangingPunct="1"/>
            <a:r>
              <a:rPr lang="en-US" altLang="en-US" smtClean="0"/>
              <a:t>Grasses</a:t>
            </a:r>
          </a:p>
          <a:p>
            <a:pPr eaLnBrk="1" hangingPunct="1"/>
            <a:r>
              <a:rPr lang="en-US" altLang="en-US" smtClean="0"/>
              <a:t>Small shrubs</a:t>
            </a:r>
          </a:p>
          <a:p>
            <a:pPr eaLnBrk="1" hangingPunct="1">
              <a:buFontTx/>
              <a:buNone/>
            </a:pPr>
            <a:endParaRPr lang="en-US" altLang="en-US" smtClean="0"/>
          </a:p>
        </p:txBody>
      </p:sp>
      <p:pic>
        <p:nvPicPr>
          <p:cNvPr id="512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733800"/>
            <a:ext cx="25527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905001"/>
            <a:ext cx="3124200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343401"/>
            <a:ext cx="4114800" cy="220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49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6000" i="1">
                <a:solidFill>
                  <a:srgbClr val="CC00FF"/>
                </a:solidFill>
                <a:latin typeface="Vivaldi" panose="03020602050506090804" pitchFamily="66" charset="0"/>
              </a:rPr>
              <a:t>Animals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48200" y="1524000"/>
            <a:ext cx="3429000" cy="4038600"/>
          </a:xfrm>
        </p:spPr>
        <p:txBody>
          <a:bodyPr/>
          <a:lstStyle/>
          <a:p>
            <a:pPr eaLnBrk="1" hangingPunct="1"/>
            <a:r>
              <a:rPr lang="en-US" altLang="en-US" smtClean="0"/>
              <a:t>Insects</a:t>
            </a:r>
          </a:p>
          <a:p>
            <a:pPr eaLnBrk="1" hangingPunct="1"/>
            <a:r>
              <a:rPr lang="en-US" altLang="en-US" smtClean="0"/>
              <a:t>Snowy Owls</a:t>
            </a:r>
          </a:p>
          <a:p>
            <a:pPr eaLnBrk="1" hangingPunct="1"/>
            <a:r>
              <a:rPr lang="en-US" altLang="en-US" smtClean="0"/>
              <a:t>Caribou</a:t>
            </a:r>
          </a:p>
          <a:p>
            <a:pPr eaLnBrk="1" hangingPunct="1"/>
            <a:r>
              <a:rPr lang="en-US" altLang="en-US" smtClean="0"/>
              <a:t>Arctic Hares</a:t>
            </a:r>
          </a:p>
          <a:p>
            <a:pPr eaLnBrk="1" hangingPunct="1"/>
            <a:r>
              <a:rPr lang="en-US" altLang="en-US" smtClean="0"/>
              <a:t>Wolves</a:t>
            </a:r>
          </a:p>
          <a:p>
            <a:pPr eaLnBrk="1" hangingPunct="1"/>
            <a:r>
              <a:rPr lang="en-US" altLang="en-US" smtClean="0"/>
              <a:t>Foxes</a:t>
            </a:r>
          </a:p>
        </p:txBody>
      </p:sp>
      <p:pic>
        <p:nvPicPr>
          <p:cNvPr id="6148" name="Picture 10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3354388" cy="493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10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12" t="11685" r="9776" b="10153"/>
          <a:stretch>
            <a:fillRect/>
          </a:stretch>
        </p:blipFill>
        <p:spPr bwMode="auto">
          <a:xfrm>
            <a:off x="7696200" y="0"/>
            <a:ext cx="29718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102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36" t="31285" r="7272"/>
          <a:stretch>
            <a:fillRect/>
          </a:stretch>
        </p:blipFill>
        <p:spPr bwMode="auto">
          <a:xfrm>
            <a:off x="4648200" y="5105400"/>
            <a:ext cx="32004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8" descr="ANd9GcQnJ1W5Yuo1LcUxSgP5CwgVvyxGAQn9x13RQL-WpYPj33TntfDQ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733800"/>
            <a:ext cx="33528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10" descr="Image result for arctic har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3733800"/>
            <a:ext cx="29718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927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FF0000"/>
                </a:solidFill>
                <a:latin typeface="Forte" panose="03060902040502070203" pitchFamily="66" charset="0"/>
              </a:rPr>
              <a:t>Abiotic Factors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95800" y="1524000"/>
            <a:ext cx="2971800" cy="1371600"/>
          </a:xfrm>
        </p:spPr>
        <p:txBody>
          <a:bodyPr/>
          <a:lstStyle/>
          <a:p>
            <a:pPr eaLnBrk="1" hangingPunct="1"/>
            <a:r>
              <a:rPr lang="en-US" altLang="en-US" smtClean="0"/>
              <a:t>Soil is poor</a:t>
            </a:r>
          </a:p>
          <a:p>
            <a:pPr eaLnBrk="1" hangingPunct="1"/>
            <a:r>
              <a:rPr lang="en-US" altLang="en-US" smtClean="0"/>
              <a:t>Permafrost</a:t>
            </a:r>
          </a:p>
        </p:txBody>
      </p:sp>
      <p:pic>
        <p:nvPicPr>
          <p:cNvPr id="717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971800"/>
            <a:ext cx="83820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460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WordArt 4"/>
          <p:cNvSpPr>
            <a:spLocks noChangeArrowheads="1" noChangeShapeType="1" noTextEdit="1"/>
          </p:cNvSpPr>
          <p:nvPr/>
        </p:nvSpPr>
        <p:spPr bwMode="auto">
          <a:xfrm>
            <a:off x="2286000" y="762000"/>
            <a:ext cx="7467600" cy="25146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765742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80"/>
                </a:solidFill>
                <a:latin typeface="Ravie" panose="04040805050809020602" pitchFamily="82" charset="0"/>
              </a:rPr>
              <a:t>Biome of the Day</a:t>
            </a:r>
          </a:p>
        </p:txBody>
      </p:sp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4419600" y="1295401"/>
            <a:ext cx="3276600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>
                <a:latin typeface="Castellar" panose="020A0402060406010301" pitchFamily="18" charset="0"/>
              </a:rPr>
              <a:t>TAIGA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Castellar" panose="020A0402060406010301" pitchFamily="18" charset="0"/>
              </a:rPr>
              <a:t>World’s Largest Biome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352800"/>
            <a:ext cx="91440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054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99CCFF"/>
                </a:solidFill>
                <a:latin typeface="Forte" panose="03060902040502070203" pitchFamily="66" charset="0"/>
              </a:rPr>
              <a:t>Location</a:t>
            </a:r>
          </a:p>
        </p:txBody>
      </p:sp>
      <p:sp>
        <p:nvSpPr>
          <p:cNvPr id="10243" name="Text Box 4"/>
          <p:cNvSpPr txBox="1">
            <a:spLocks noChangeArrowheads="1"/>
          </p:cNvSpPr>
          <p:nvPr/>
        </p:nvSpPr>
        <p:spPr bwMode="auto">
          <a:xfrm>
            <a:off x="7315200" y="1447801"/>
            <a:ext cx="2514600" cy="204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FFFFCC"/>
                </a:solidFill>
              </a:rPr>
              <a:t>Canada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FFFFCC"/>
                </a:solidFill>
              </a:rPr>
              <a:t>Alaska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FFFFCC"/>
                </a:solidFill>
              </a:rPr>
              <a:t>Russia</a:t>
            </a:r>
          </a:p>
        </p:txBody>
      </p:sp>
      <p:pic>
        <p:nvPicPr>
          <p:cNvPr id="10244" name="Picture 5" descr="Flag_map_of_Greater_Canada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81001"/>
            <a:ext cx="3581400" cy="234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7" descr="Alaska_vegetation_and_summer_temperatures_map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738" y="3806826"/>
            <a:ext cx="4005262" cy="305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9" descr="land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494088"/>
            <a:ext cx="5105400" cy="336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963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accent1"/>
                </a:solidFill>
                <a:latin typeface="Goudy Stout" panose="0202090407030B020401" pitchFamily="18" charset="0"/>
              </a:rPr>
              <a:t>Climate</a:t>
            </a:r>
          </a:p>
        </p:txBody>
      </p:sp>
      <p:sp>
        <p:nvSpPr>
          <p:cNvPr id="11267" name="Text Box 4"/>
          <p:cNvSpPr txBox="1">
            <a:spLocks noChangeArrowheads="1"/>
          </p:cNvSpPr>
          <p:nvPr/>
        </p:nvSpPr>
        <p:spPr bwMode="auto">
          <a:xfrm>
            <a:off x="3581400" y="1371600"/>
            <a:ext cx="48006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FFFFCC"/>
                </a:solidFill>
              </a:rPr>
              <a:t>35-40 cm precipitation/year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FFFFCC"/>
                </a:solidFill>
              </a:rPr>
              <a:t>Long, cold winters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FFFFCC"/>
                </a:solidFill>
              </a:rPr>
              <a:t>Short, cool, rainy summers</a:t>
            </a:r>
          </a:p>
        </p:txBody>
      </p:sp>
      <p:pic>
        <p:nvPicPr>
          <p:cNvPr id="11268" name="Picture 6" descr="ANd9GcSggxUPRVSb98xiMnyG5UVxV9ht92w7xgVrl3zgV0AvMICjynz4w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638550"/>
            <a:ext cx="4495800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8" descr="ANd9GcTKYnHPg5ddEcVkXKT4TLoPMEwtzqlBLo0gXbzxrG_Zx4VW3GY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635376"/>
            <a:ext cx="4800600" cy="322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496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137</Words>
  <Application>Microsoft Office PowerPoint</Application>
  <PresentationFormat>Widescreen</PresentationFormat>
  <Paragraphs>72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7" baseType="lpstr">
      <vt:lpstr>Arial</vt:lpstr>
      <vt:lpstr>Bookman Old Style</vt:lpstr>
      <vt:lpstr>Calibri</vt:lpstr>
      <vt:lpstr>Calibri Light</vt:lpstr>
      <vt:lpstr>Castellar</vt:lpstr>
      <vt:lpstr>Century Schoolbook</vt:lpstr>
      <vt:lpstr>Chiller</vt:lpstr>
      <vt:lpstr>Forte</vt:lpstr>
      <vt:lpstr>Franklin Gothic Demi</vt:lpstr>
      <vt:lpstr>Garamond</vt:lpstr>
      <vt:lpstr>Goudy Stout</vt:lpstr>
      <vt:lpstr>Maiandra GD</vt:lpstr>
      <vt:lpstr>OCR A Extended</vt:lpstr>
      <vt:lpstr>Ravie</vt:lpstr>
      <vt:lpstr>Snap ITC</vt:lpstr>
      <vt:lpstr>Times New Roman</vt:lpstr>
      <vt:lpstr>Viner Hand ITC</vt:lpstr>
      <vt:lpstr>Vivaldi</vt:lpstr>
      <vt:lpstr>Office Theme</vt:lpstr>
      <vt:lpstr> Northernmost Biome</vt:lpstr>
      <vt:lpstr>Location, Location, Location</vt:lpstr>
      <vt:lpstr>Climate</vt:lpstr>
      <vt:lpstr>Plants</vt:lpstr>
      <vt:lpstr>Animals</vt:lpstr>
      <vt:lpstr>Abiotic Factors</vt:lpstr>
      <vt:lpstr>PowerPoint Presentation</vt:lpstr>
      <vt:lpstr>Location</vt:lpstr>
      <vt:lpstr>Climate</vt:lpstr>
      <vt:lpstr>Plants</vt:lpstr>
      <vt:lpstr>Animals</vt:lpstr>
      <vt:lpstr>Abiotic Factors</vt:lpstr>
      <vt:lpstr>PowerPoint Presentation</vt:lpstr>
      <vt:lpstr>Where Are We?</vt:lpstr>
      <vt:lpstr>Climate</vt:lpstr>
      <vt:lpstr>Plants</vt:lpstr>
      <vt:lpstr>Animals</vt:lpstr>
      <vt:lpstr>Abiotic Factors</vt:lpstr>
    </vt:vector>
  </TitlesOfParts>
  <Company>Barrow County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Northernmost Biome</dc:title>
  <dc:creator>Erin Dunlap</dc:creator>
  <cp:lastModifiedBy>Erin Dunlap</cp:lastModifiedBy>
  <cp:revision>1</cp:revision>
  <dcterms:created xsi:type="dcterms:W3CDTF">2019-08-22T21:07:45Z</dcterms:created>
  <dcterms:modified xsi:type="dcterms:W3CDTF">2019-08-22T21:08:10Z</dcterms:modified>
</cp:coreProperties>
</file>