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265" r:id="rId28"/>
    <p:sldId id="26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6C9B9-1CA8-42F1-ACD1-15FAD66582E1}" type="datetimeFigureOut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uact=8&amp;docid=Pwanl0cRKhH0kM&amp;tbnid=Z9hanZKp5f5LEM:&amp;ved=0CAUQjRw&amp;url=http://www.covingtonvetclinic.com/2013/11/07/happy-thursday/&amp;ei=gEEIVNCODIS7ggTukIL4BQ&amp;bvm=bv.74649129,d.eXY&amp;psig=AFQjCNGtgx-kEUYgKePuWYr5lHsEj3PM6g&amp;ust=1409913568555866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url?sa=i&amp;source=images&amp;cd=&amp;cad=rja&amp;uact=8&amp;docid=lSe15tNirHte2M&amp;tbnid=aTHXODSfrWsm_M&amp;ved=0CAgQjRw&amp;url=http://www.csiro.au/helix/sciencemail/activities/acidocean.html&amp;ei=5Gz_U8ngFYPDggTdj4GIDg&amp;psig=AFQjCNEDTBdiE06BViPVOvxueBwKJEXZnw&amp;ust=140933488446575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&amp;imgrefurl=http://chsweb.lr.k12.nj.us/mstanley/outlines/respiration/respiration.htm&amp;h=0&amp;w=0&amp;tbnid=Mj_T42t7MyK4hM&amp;zoom=1&amp;tbnh=81&amp;tbnw=343&amp;docid=eu4F8iqePzBrsM&amp;tbm=isch&amp;ei=cWX_U8ONPLHKsQTb64HgAw&amp;ved=0CAgQsCUoAg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com/url?sa=i&amp;rct=j&amp;q=&amp;esrc=s&amp;frm=1&amp;source=images&amp;cd=&amp;cad=rja&amp;uact=8&amp;docid=BMKrlwQLKjCAbM&amp;tbnid=4uI5CdlM0YXSIM:&amp;ved=0CAUQjRw&amp;url=http://www2.estrellamountain.edu/faculty/farabee/biobk/biobookglyc.html&amp;ei=4GX_U-foMfa-sQSuy4D4DQ&amp;bvm=bv.74035653,d.eXY&amp;psig=AFQjCNFN2BHb7c2GLbugAbcNhNJfI1JGBA&amp;ust=140933303172142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uact=8&amp;docid=8qjJmjC5Mxg5kM&amp;tbnid=hjuQqQScMiUhKM:&amp;ved=0CAUQjRw&amp;url=http://whatisphotosynthesis.net/&amp;ei=BoD_U7XMDYq-ggSUtII4&amp;psig=AFQjCNHvWWmqTe3wKmiCppdjwVRY4SuCfg&amp;ust=1409339607608216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google.com/url?sa=i&amp;source=images&amp;cd=&amp;cad=rja&amp;uact=8&amp;docid=2fI5TnloQlbagM&amp;tbnid=rf9nWcgyXAFflM&amp;ved=0CAgQjRw&amp;url=http://kenpitts.net/bio/energy/fermentation.htm&amp;ei=Smj_U-G-CZXAggSCg4CoCQ&amp;psig=AFQjCNGt2Qx_fiLHMjBTb7wfj2rZkwouxQ&amp;ust=140933370622860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www.google.com/url?sa=i&amp;rct=j&amp;q=&amp;esrc=s&amp;frm=1&amp;source=images&amp;cd=&amp;cad=rja&amp;uact=8&amp;docid=9qNsNm0IxhYwiM&amp;tbnid=8-9rsSozoIUT6M:&amp;ved=0CAUQjRw&amp;url=http://rippedclub.net/workouts/lactic-acid-is-not-muscles-foe-its-fuel/&amp;ei=rWf_U5nBGKTNsQStwIHABw&amp;psig=AFQjCNHw2NwUS1u2NcOx1eCEsJtF4TCwoQ&amp;ust=1409333509583464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www.google.com/url?sa=i&amp;rct=j&amp;q=&amp;esrc=s&amp;frm=1&amp;source=images&amp;cd=&amp;cad=rja&amp;uact=8&amp;docid=Go0Y3JyyLcmyKM&amp;tbnid=EVqViIusUyddWM:&amp;ved=0CAUQjRw&amp;url=http://en.wikipedia.org/wiki/Fermentation_in_food_processing&amp;ei=9Gf_U4j1CYK-sQSi6oKgDg&amp;psig=AFQjCNH4_8YWoRztAMI0KgPpbOJQfbSmLQ&amp;ust=1409333602591755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google.com/url?sa=i&amp;rct=j&amp;q=&amp;esrc=s&amp;frm=1&amp;source=images&amp;cd=&amp;cad=rja&amp;uact=8&amp;docid=PmyWu2OMzocE3M&amp;tbnid=Y2YVAmbRmRKIpM:&amp;ved=0CAUQjRw&amp;url=http://vdinh.weebly.com/unit-4-photosynthesis--cellular-respiration-ch-4.html&amp;ei=x4D_U6_YFM3pggSLsYDoCg&amp;psig=AFQjCNFIyEEOCGplDzHYfjGdx91FQzqhRw&amp;ust=1409339963482041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source=images&amp;cd=&amp;cad=rja&amp;uact=8&amp;docid=ppDHcjGfs0PiPM&amp;tbnid=EV7H41S1AaKCqM&amp;ved=0CAgQjRw&amp;url=http://bioweb.uwlax.edu/bio203/2011/schneide_rebe/nutrition.htm&amp;ei=P3__U6y2OtKRNsqMgqgL&amp;psig=AFQjCNHMU6m5NTf0Megdf3k8xSMj8S8GDQ&amp;ust=140933958405456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/url?sa=i&amp;rct=j&amp;q=&amp;esrc=s&amp;frm=1&amp;source=images&amp;cd=&amp;cad=rja&amp;uact=8&amp;docid=WgoQBER4-MX3sM&amp;tbnid=rmuLkZI7gdQ3FM:&amp;ved=0CAUQjRw&amp;url=http://www.hartnell.edu/tutorials/biology/photosynthesis.html&amp;ei=aX__U43QCNPLgwTV2oKADA&amp;bvm=bv.74035653,d.eXY&amp;psig=AFQjCNHvWWmqTe3wKmiCppdjwVRY4SuCfg&amp;ust=1409339607608216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uact=8&amp;docid=LFOnVBohoasxjM&amp;tbnid=H3CEx6894krXwM:&amp;ved=0CAUQjRw&amp;url=http://sun.menloschool.org/~dspence/biology/chapter7/chapt7_11.html&amp;ei=qIL_U97OH9ewggSglILgAw&amp;bvm=bv.74035653,d.eXY&amp;psig=AFQjCNGuIH-aSph3ZCLMLYZVtznU329qtw&amp;ust=140934043976956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google.com/url?sa=i&amp;rct=j&amp;q=&amp;esrc=s&amp;frm=1&amp;source=images&amp;cd=&amp;cad=rja&amp;uact=8&amp;docid=7tHKoZv-1_lpdM&amp;tbnid=m5brtlyFY-NORM:&amp;ved=0CAUQjRw&amp;url=http://water.me.vccs.edu/courses/SCT112/lecture3_2.htm&amp;ei=aYL_U-r6KMvoggT82ILgBA&amp;bvm=bv.74035653,d.eXY&amp;psig=AFQjCNHasbaUD9K7SZ0rqHFloyQW8zWXPg&amp;ust=140934037834599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docid=SDXYoW3Py6g38M&amp;tbnid=x8AJugcXGN7QsM:&amp;ved=0CAUQjRw&amp;url=http://dictionary.reference.com/browse/transpiration&amp;ei=CoL_U7b8KsW7ggT8j4H4Dw&amp;bvm=bv.74035653,d.eXY&amp;psig=AFQjCNHSnl3sqX2XPHQZ650BJZSfzAttIw&amp;ust=1409340294881487" TargetMode="External"/><Relationship Id="rId2" Type="http://schemas.openxmlformats.org/officeDocument/2006/relationships/hyperlink" Target="http://www.google.com/url?sa=i&amp;rct=j&amp;q=&amp;esrc=s&amp;frm=1&amp;source=images&amp;cd=&amp;cad=rja&amp;uact=8&amp;docid=GjYdIDEDuX6OaM&amp;tbnid=cmE0ZoUmDlXMdM:&amp;ved=0CAUQjRw&amp;url=http://alkiraenvironmentalscience.wikispaces.com/transpiration&amp;ei=ZoD_U9jhJ4y1ggTIg4HgCg&amp;psig=AFQjCNEYDOcSS8skm9HoEwqIRC6CORe6VQ&amp;ust=140933986475140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m/url?sa=i&amp;rct=j&amp;q=&amp;esrc=s&amp;frm=1&amp;source=images&amp;cd=&amp;cad=rja&amp;uact=8&amp;docid=WHHp9bG6JZ0koM&amp;tbnid=bekVIT9OZ6YhIM:&amp;ved=0CAUQjRw&amp;url=http://www.portal.state.pa.us/portal/server.pt/community/water/13944/transpiration/588809&amp;ei=M4L_U8rdNs3zgwTFtILACQ&amp;bvm=bv.74035653,d.eXY&amp;psig=AFQjCNGUwmRPGtABwBF04sKs8dc6mnWRiQ&amp;ust=140934033031312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3314" name="Picture 2" descr="https://encrypted-tbn2.gstatic.com/images?q=tbn:ANd9GcTnMIBxo40fCt-ZN0M2lexAbt6wDPjSffAhfmH2V5Hn4kr6CA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990600"/>
            <a:ext cx="6705600" cy="4988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static.fjcdn.com/pictures/Happy+puppy+why+are+they+so+happy+all+the+time_e155ed_38226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57200"/>
            <a:ext cx="5526024" cy="612886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3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questions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438400"/>
            <a:ext cx="6400800" cy="32004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is energy?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is ATP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is the formula for cellular respiration?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are the parts of cellular respiration?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are the two types of anaerobic respiration?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9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BTB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t3.gstatic.com/images?q=tbn:ANd9GcS0zMgCLD-O-mOmbPxGbj1Z7GOEqP5s6J0GUQtefUL7qK3xas3Qz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344622"/>
            <a:ext cx="7410450" cy="55133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449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Capacity </a:t>
            </a:r>
            <a:r>
              <a:rPr lang="en-US" u="sng" dirty="0" smtClean="0"/>
              <a:t>to move or change matter</a:t>
            </a:r>
          </a:p>
          <a:p>
            <a:r>
              <a:rPr lang="en-US" dirty="0" smtClean="0"/>
              <a:t>Chemical energy is the energy contained in the </a:t>
            </a:r>
            <a:r>
              <a:rPr lang="en-US" u="sng" dirty="0" smtClean="0"/>
              <a:t>chemical bonds </a:t>
            </a:r>
            <a:r>
              <a:rPr lang="en-US" dirty="0" smtClean="0"/>
              <a:t>of molecules</a:t>
            </a:r>
          </a:p>
          <a:p>
            <a:r>
              <a:rPr lang="en-US" baseline="30000" dirty="0" smtClean="0"/>
              <a:t>1st</a:t>
            </a:r>
            <a:r>
              <a:rPr lang="en-US" dirty="0" smtClean="0"/>
              <a:t> law- Energy cannot be created or destroyed.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947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Adenosine </a:t>
            </a:r>
            <a:r>
              <a:rPr lang="en-US" b="1" i="1" dirty="0" err="1" smtClean="0"/>
              <a:t>triphosphate</a:t>
            </a:r>
            <a:r>
              <a:rPr lang="en-US" b="1" i="1" dirty="0" smtClean="0"/>
              <a:t> (ATP)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Energy carrying molecule used by cells to fuel their cellular processes</a:t>
            </a:r>
            <a:endParaRPr lang="en-US" dirty="0" smtClean="0"/>
          </a:p>
          <a:p>
            <a:r>
              <a:rPr lang="en-US" b="1" dirty="0" smtClean="0"/>
              <a:t>ATP is composed of an adenine base, ribose sugar, &amp; 3 phosphate (PO</a:t>
            </a:r>
            <a:r>
              <a:rPr lang="en-US" b="1" baseline="-25000" dirty="0" smtClean="0"/>
              <a:t>4</a:t>
            </a:r>
            <a:r>
              <a:rPr lang="en-US" b="1" dirty="0" smtClean="0"/>
              <a:t>) groups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http://www.uic.edu/classes/bios/bios100/mike/spring2003/at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810000"/>
            <a:ext cx="6019800" cy="2794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727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process of breaking down food molecules to release energy</a:t>
            </a:r>
          </a:p>
          <a:p>
            <a:r>
              <a:rPr lang="en-US" dirty="0" smtClean="0"/>
              <a:t>Plants, algae, animals and some bacteria use cellular respiration</a:t>
            </a:r>
          </a:p>
          <a:p>
            <a:r>
              <a:rPr lang="en-US" dirty="0" smtClean="0"/>
              <a:t>Two basic types: aerobic and anaerobic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Energy cy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00200"/>
            <a:ext cx="4143375" cy="464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26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for 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www.hartnell.edu/tutorials/biology/images/cellularrespiration_equ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08" y="1772383"/>
            <a:ext cx="9144000" cy="1762125"/>
          </a:xfrm>
          <a:prstGeom prst="rect">
            <a:avLst/>
          </a:prstGeom>
          <a:noFill/>
        </p:spPr>
      </p:pic>
      <p:pic>
        <p:nvPicPr>
          <p:cNvPr id="8194" name="Picture 2" descr="https://encrypted-tbn2.gstatic.com/images?q=tbn:ANd9GcRSXay0lw8SCDIYqKno9qvu1FmazemTJ8IhHW-LkdILcUijXM6ChJFSRB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05200"/>
            <a:ext cx="8632119" cy="203848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81200" y="2826743"/>
            <a:ext cx="1143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Oxygen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477" y="2826743"/>
            <a:ext cx="1066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Sugar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47" y="1869473"/>
            <a:ext cx="1348154" cy="91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6031" y="1928088"/>
            <a:ext cx="11334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0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82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3 Parts of 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4800" dirty="0" err="1" smtClean="0"/>
              <a:t>Glycolysis</a:t>
            </a:r>
            <a:endParaRPr lang="en-US" sz="4800" dirty="0"/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4800" dirty="0" smtClean="0"/>
              <a:t>Krebs Cycle (Citric Acid Cycle)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4800" dirty="0" smtClean="0"/>
              <a:t>Electron Transport Chain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1. </a:t>
            </a:r>
            <a:r>
              <a:rPr lang="en-US" u="sng" dirty="0" err="1" smtClean="0"/>
              <a:t>Glycolysis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occurs in the cytoplasm</a:t>
            </a:r>
          </a:p>
          <a:p>
            <a:r>
              <a:rPr lang="en-US" sz="4000" dirty="0" smtClean="0"/>
              <a:t>anaerobic (does not use oxygen)</a:t>
            </a:r>
          </a:p>
          <a:p>
            <a:r>
              <a:rPr lang="en-US" sz="4000" dirty="0" smtClean="0"/>
              <a:t>Glucose is broken down</a:t>
            </a:r>
            <a:endParaRPr lang="en-US" sz="4000" dirty="0"/>
          </a:p>
        </p:txBody>
      </p:sp>
      <p:pic>
        <p:nvPicPr>
          <p:cNvPr id="6146" name="Picture 2" descr="https://encrypted-tbn3.gstatic.com/images?q=tbn:ANd9GcT-i65EB6pRyn9xea_u-1IaytjzFZHuUJ7EjeAr4KjTAE-Ah7_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33799"/>
            <a:ext cx="5095875" cy="3124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028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Photosynthesis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7412" name="Picture 4" descr="https://encrypted-tbn0.gstatic.com/images?q=tbn:ANd9GcSPu-h-5rwH5iMs641lkjs9MKjT65EJ_8mUzArhFGOW1hmsfR_L1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295400"/>
            <a:ext cx="5695950" cy="50775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2.  </a:t>
            </a:r>
            <a:r>
              <a:rPr lang="en-US" u="sng" dirty="0" err="1" smtClean="0"/>
              <a:t>Kreb’s</a:t>
            </a:r>
            <a:r>
              <a:rPr lang="en-US" u="sng" dirty="0" smtClean="0"/>
              <a:t>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Occurs in the mitochondria</a:t>
            </a:r>
          </a:p>
          <a:p>
            <a:r>
              <a:rPr lang="en-US" sz="4800" dirty="0" smtClean="0"/>
              <a:t>Aerobic: requires oxygen</a:t>
            </a:r>
          </a:p>
          <a:p>
            <a:r>
              <a:rPr lang="en-US" sz="4800" dirty="0" smtClean="0"/>
              <a:t>Some ATP produced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94359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d_1949" descr="Krebs cy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638" y="609600"/>
            <a:ext cx="916463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7071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3.  Electron Transport Chain (ETC)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occurs in the inner membrane of the mitochondria</a:t>
            </a:r>
          </a:p>
          <a:p>
            <a:r>
              <a:rPr lang="en-US" sz="4000" dirty="0" smtClean="0"/>
              <a:t>requires oxygen (aerobic)</a:t>
            </a:r>
          </a:p>
          <a:p>
            <a:r>
              <a:rPr lang="en-US" sz="4000" dirty="0" smtClean="0"/>
              <a:t>makes a large amount of ATP </a:t>
            </a:r>
            <a:endParaRPr lang="en-US" sz="4000" dirty="0"/>
          </a:p>
        </p:txBody>
      </p:sp>
      <p:pic>
        <p:nvPicPr>
          <p:cNvPr id="4" name="id_2038" descr="Electron transport ch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810000"/>
            <a:ext cx="4953000" cy="257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4126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cro.magnet.fsu.edu/cells/mitochondria/images/mitochondriafig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"/>
            <a:ext cx="6019800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79425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Fermentation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there is no oxygen available (anaerobic) then organisms make energy through fermentation.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http://t3.gstatic.com/images?q=tbn:ANd9GcQyqRyj5Y-STVYo6Gocu-1tt__KO_nlrfcgsFyM_Hj1WHg1O4dNx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819400"/>
            <a:ext cx="7267575" cy="3219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5483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Lactic Acid Fermentation (animals)</a:t>
            </a:r>
            <a:endParaRPr lang="en-US" dirty="0"/>
          </a:p>
        </p:txBody>
      </p:sp>
      <p:pic>
        <p:nvPicPr>
          <p:cNvPr id="28674" name="Picture 2" descr="https://encrypted-tbn3.gstatic.com/images?q=tbn:ANd9GcRfijxqwO0wzaf82UQfGVidkihmu-pSl0HCPq0TNef0rWDBrLX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447800"/>
            <a:ext cx="5562600" cy="472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34733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Alcoholic Fermentation (yeast &amp; plants)</a:t>
            </a:r>
            <a:endParaRPr lang="en-US" dirty="0"/>
          </a:p>
        </p:txBody>
      </p:sp>
      <p:pic>
        <p:nvPicPr>
          <p:cNvPr id="27650" name="Picture 2" descr="https://encrypted-tbn1.gstatic.com/images?q=tbn:ANd9GcT7XDyFS6Y6goIgKWA3d6rR-F414FazZHUGr00DsrSoLO_CxSh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676400"/>
            <a:ext cx="6134100" cy="4600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7608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Photosynthesis and cellular respiration are opposite processes.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530" name="Picture 2" descr="https://encrypted-tbn1.gstatic.com/images?q=tbn:ANd9GcSUAz6BteQXD_9RaAGQQosER8FV5DjqcAcWl8-UPD6yPhwib1V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447800"/>
            <a:ext cx="5181600" cy="497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formula for photosynthesis?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2 stages of photosynthesis?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does photosynthesis happen in the cell?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factors might effect photosynthesis?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are photosynthesis and cellular respiration considered opposite processes?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5362" name="Picture 2" descr="http://t3.gstatic.com/images?q=tbn:ANd9GcT1hWOnI11lLnqIJMGSdclhs6JqDkOMOZjQLjvZW5FAXy-ZTw5D8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43601"/>
            <a:ext cx="9144000" cy="1323474"/>
          </a:xfrm>
          <a:prstGeom prst="rect">
            <a:avLst/>
          </a:prstGeom>
          <a:noFill/>
        </p:spPr>
      </p:pic>
      <p:sp>
        <p:nvSpPr>
          <p:cNvPr id="15364" name="AutoShape 4" descr="data:image/jpeg;base64,/9j/4AAQSkZJRgABAQAAAQABAAD/2wCEAAkGBxMSEhIUERQUFhAWEBEQExQYFBUWFRQYFRUWFhUVFB8ZHCggGCYnHBUVIT0kJSkrLi4uGB8zODctNzQtMCsBCgoKDg0OGhAQGy4kHyQvLCw3LC0sLzQsLTcwLywtLCssLCwtLCwsLCw3LCs3NCwsLCwsLSwsLywuLCwsLCwsLP/AABEIAGwBkAMBIgACEQEDEQH/xAAcAAEAAgMBAQEAAAAAAAAAAAAABQcDBAYCAQj/xABIEAABAwICAwwHBQUHBQEAAAABAAIDBBESIQUGMRMWFyJBUVNUkpPS0xQjMmFxgbMHNHSRsUJSgqHRFSRicpTB1IOiwvDxM//EABoBAQACAwEAAAAAAAAAAAAAAAADBAECBQb/xAApEQEAAgIBBAEDAwUAAAAAAAAAAQIDEQQSEyExQQWh8BQiYRUyQlGR/9oADAMBAAIRAxEAPwCy9WdX6R1HSF1LTlxpackmGMkkxtuTxc1Jb26PqlN3EXhTVX7lR/hKf6TVKIIve3R9Upu4i8Kb26PqlN3EXhUoiCL3t0fVKbuIvCm9uj6pTdxF4VKIgi97dH1Sm7iLwpvbo+qU3cReFSiIIve3R9Upu4i8Kb26PqlN3EXhUoiCL3t0fVKbuIvCm9uj6pTdxF4VKIgi97dH1Sm7iLwpvbo+qU3cReFSiIIve3R9Upu4i8Kb26PqlN3EXhUoiCL3t0fVKbuIvCm9uj6pTdxF4VKIgi97dH1Sm7iLwpvbo+qU3cReFSiIIve3R9Upu4i8Kb3KPqlN3EXhUkXLwXqO2SIZ00N7lH1Wm7iLwpvco+q03cReFbu6pui0/UVZ6Wlvco+qU3cReFN7dH1Sm7iLwqQD16BUlbxLGkbvbo+qU3cReFN7dH1Sm7iLwqURbsIve3R9Upu4i8Kb26PqlN3EXhUoiCL3t0fVKbuIvCm9uj6pTdxF4VKIgi97dH1Sm7iLwpvbo+qU3cReFSiIIve3R9Upu4i8Kb26PqlN3EXhUoiCL3t0fVKbuIvCm9uj6pTdxF4VKIgi97dH1Sm7iLwpvbo+qU3cReFSiIIve3R9Upu4i8Kb26PqlN3EXhUoiCL3t0fVKbuIvCm9uj6pTdxF4VKIgi97dH1Sm7iLwpvbo+qU3cReFSiIIve3R9Upu4i8Kb26PqlN3EXhUoiCL3t0fVKbuIvCo3WbV+kbR1ZbS04cKWoIIhjBBEbrEcXJdMovWr7lWfhKj6TkDVX7lR/hKf6TVKKL1V+5Uf4Sn+k1ST3gC5IAG0k2CD0ixeksw4sbcOzFiFvzXpkgIuCC3nBBCD2ixxTtdfC5rrbbEG35LIgIiICIiAiIg8veGgkkAAEknYANpK09C6SbUwtlaCGuLrA7bBxAJ5r2vbkuozXapw0+5j2pnbn/AA2xP/kLfNYdQpvVSRH2o5C7+GTjA/mHj+EqXtT2u5/Olec8d+MX8b/Pu6dERRLAiIgLG5y9OK1pnqtny9ENqxt8klWB0yxSPWEuXnORzp2s1xs+6r6Jlo+kN5Df4AlfWztPLn78v1VL9ZbaXtT/AKSLJlsRyKMa5Z4pF0eLzp35Q2xpNrl7WtE9bAK9FhydcK8xp9REUzUREQEREBFhq6lkTHySODY2NL3OOwAC5K4eP7W6A7ROPjH/AEK2rS1v7Y2xMxDvkXEM+1TRx/blHxhf/RdVobSsVVE2aB2KN17GxBuDYgg5hLUtX3GjcS3URFqyIiICIiAiKE1n1mhomgvu6V19zibbE620/wCEbMyjEzERuU2iqmX7S6y92wQNb+6TI49q7f0XTapa+R1bhFKzcag+y3FiZJz4DYZ+4j81jcIq58dp1EuwUXrV9yrPwlR9JylFF61fcqz8JUfScspkZTaV9G0ZSPAxSGlpo4mXtje6Jth8NpPuBXKaW1dmn9ZWPMj9oB9hnuY3Y39Vn0lUuZHoa/8A+Qo2OHNjEUYH/aT+amqvSge1YlWyzFpmsqy0joJsZxMAa4bCALhbFHEyqie1zQ2RpbugbkHbcDyNh2HI3sQVL6YkBuoTV8/3h9thhdf5ObZYj2gw26b9PxLWGj8BxM4krDbEy7SOUFpGYBCsr7O9bX1OKnqTedjcTH7N1bsNx+8MviD8VxVVbdH++Nl+063+6+amOI0lTYeVzwfhgdf/AGT1LMT2s3TX1K70Ra2kJZGsJhjEj7izC8Ri3KbkH9FsvtlFyupNfUyNeJorM9JrBuhnEhBE7wI7YRkPZ27AuqQERaGl6kta1jDaSQ4Gn90Wu5/yH8yEYmdIDS/r5nO2sjBhZ8b3lPzcGj+BadHMaeUSAEttgkaMyWE3uBylpz+bhyroXUTY2hrRZoAAHuCh61i6GKYtTo+HIzxamTu/LrYJmvaHMIcxwBa4G4IPKFkXDaA0gYZ2sv6qV2FzeRrz7LxzXOR57g/HuVUy4px21Lo8fPXNTqgRFBa51U0dJUGFl/7rUkvEm5ujtGbOblcnacrbFDKdMSFaM7l6o5pXN9bGIzlYCQSXyzNwBZY51xvqF50nxw1nlYaWLdTc+zyD/cpWew74f/Vn0fJZedwRW+eIv6XI8UmY9tl9IAtGogCk5JbrRnK6XNxYdfthHitbflpQSFpwnYdnuPMt5hUbUH9R+qkGri4LTFtJssfLfgctxhWhAvNVNVB1oYYHssOM+ofG6/KLNhcP5r2HAtM1c/J7SiKEfVaQ5Kal/wBZJ/xgvPpekerUv+rk/wCOuoiTq+Bwvbl5R8dig/S9I9Wpf9XJ/wAdcB9o+ktIxVFC+CNsda7do2sglfOZoxgJErTE0WDiMzsxO2bUFuIobVeorHwg18UUU2VhHIXXHO4Ws0+4EqQ0lum4y7jbdtyfud9mPCcF7++yCp/th1rxv9ChdxGEOqCP2nbWx/AbT77c2dYLyx5Ny7FjxOxh18Qfc48d874r3vyr0u5gx1pSIhXtO5FYP2Pax7hUGmkPqpyMF9jZQLC3+YWHxa1V8vL5MIxXtbjYgbFpGYIPIQc1nNji9JiSs6l+skUXqxWSTUlNLM3DK+CN7xa2ZHNyX2/NSi4SwIuZ14ramOB+4xXZaMmUT7m5p3RosBhJ+d+VTejppXtJmiET8RGESCQW5DcAfkg20REGlpfSsVNGZJnBrb2HKXHka0DMn3BU1pbTL5qiWd0DnBzrMu8NLWNyYLYTbLPbtJXavphX1kz5D6uAugibyCx9YR7y4f8AaFh0totjQbBayqZptaPHpx9PVRS8UAskt7DrZ/5SMiozSMJaQWktcCHNcNrSDcEe8EArY0zSWzGRBuCNoI2ELVqKoyNZYXkdZoaNpeThwt+J/VaqNvuvjV+vNRTQTHa+Jrnc17ca3zusetX3Ks/CVH0nLJq/QGnpoITtZExrua9uNb53WPWr7lWfhKj6TlI7EevKCn0GavRVIxhAmZTU0sROzEIgLH3EEj5qu3aUfE50UzXMlbk5jsiP6/EZK4dVfuVH+Ep/pNWxpDRcM4AmiZJbZiaCR8CcwsTCHLh6/MTqVEVulL/E5AbSfcOdbmjGinY6SYhsklhblAF7NHOcycvcrfZqtRAWFNEOW4YL/ntWZur9KGlvo8WE7QWNN/iSLpEaa4uP0T1TO5UbUaRHGcSAXG5z2AeyP1/Mrvvsy1YkY41dQ0tJZhhYRZwDvae4HZcWAHxXZUWrtJC7FFTxNeMw4MFx8CdnyUommaYNX67TuRERZWHiKFrRZrQ0ElxAAGbjdxy5ySV7REBcnpeutWEH9iJjG+7GS55HxszshdYuG18oXskFSwXjLQyX/AWnivPuINvdYc+VjixWckRZT503rgm1PjSWfpC4UVWVCgYtKLxNX3XVpxJrLz+T6hF6ssshMkdtu7w2+O6ssrUVa6nULqioDyPVQnG48hfbiNHOc8XusOcKylQ59o7kVj4h1/pFLdmbz/lPgXmWMOBa4AtILSCLgg5EEHavSKi6rFIFoztUi4LUmYuXzsXVVLjlGvbfbs2LUjcWHCfkedSMjFgkjByIuF5TLitW24XaX14l8E6xSSoaUchI+f8AVBSjlufjsWlsmS0alJE0hhgZiIP7IN/ifcpBgXlrVniYpeNgnaLJfbPA1brAsMTFsAL13Dx9NVK87fURFfRixCnbjL8I3QtDC62eEEkNvzXJKyogIiIKL+2LVz0aqbVRj1FSSJLbGTNG0/523+bSuDX6e1j0JFW08lPNfc3i1xbE0g3a5txkQQCq6f8AYbTfs1lUPjuZ/wDEK5g5fbr0zG2lqbnapl1v2Y6qf2hUl8ovR07ml4Iyll2tj94GTj8RzrpJPsNb+xpCYfGJrv0cFZmrehIqKnjp4RxGNtflc45ue73k3Kzm5fXXpiNMVpqdpNERUkjxNE14LXAOabXBAINjcbV7REBERBVrqs0lZVRuyvM6VvvbIS8H+ZHyWWu0qHBdXrdqqyta04tzqGAiOQC+RzwvGWIfpyLgJ9StJNOEMjeP3myCx/MAhaypZKZKzOo3CD0zVixJOWZVi6galR07I6ia7qlzcYDhYQ487NHPY2uf5LT1X+zsskbNWua4tIcyFubQ4ZgyE+18ALfFWIkQ2wYZj9148ii9avuVZ+EqPpOUoovWr7lWfhKj6Tlstmqv3Kj/AAlP9JqlFB6DrY4dH0skrgyNtJTXcdmcbAB788rLf0ZpNk4cWCQYTYiSKSI/IPaCR7wg3UWKrqGxsfI/JjGOkcbXsGgk/HIJTTtkYx7c2vY17TsycLj+RQZUREBERAREQF8e0EEEAgixB2EHkK+qNqdPU8bJHvka1kczYJCb8WR2HC0/HG38wg53S2obXHFTPEY6NwLmfwkG7f5/Ja9BqA7FeeVoZytjBJP8TrW+Tb+8LtIq1jpJImuvJG2NzxnxRJiwfnhKyiQYi24xABxbcXAJIBtzXB/IqzHMzxXpi3j8+falb6bxbX65pG/t/wA9fZjo6RkTGsjaGsaLAD/3NZ0RVl0REQCsb2rIvi0vSLQzEtOSJa7oVJFq145Guc9rTdzHBrxzEtDgPyIK5mbgxZLXJppbkgiW3TlsjWvbfC4XF2lp+YIBHzXiGZjpJI2njx4MYscsYJb8cgqn9N8t+6xsiWzHGskdjcAgkGxsdhsDY82RB+ayhqvYOFFEdr7fGtXtEXRrXSIREWwIiICIiAij2aZiMxhaXOkBwuIjeWNda+FzwMLTYg2J5QpBAREQEREBERARFraRr44GGSVway7W3PK5xDWtaBm4kkAAZklBsotHReloqjFubjiYQHsc1zJGYs242uAcLjZlmt5AREQFF61fcqz8JUfScpRRetX3Ks/CVH0nIIF1PIaHRUrGue2D0SeSJoBc9no5ZxQTmWl7X2/wZZ2XrT+k/SY42xwzbmZS175Kap9WQy7fVgsc+5Nr3wgjPkUhorSTKfR9E6TEQ6npImhrS5xc+NoaAAtun1ghfjAEm6RujbJEYn7q3dDhY4ttfCSDxtnFOeRQcXozR9VJCXVLZzK3QcbbOL7OqLVDXXF7OfYtHL7Sxso6gRtFEyqY5ujHx1Qdja583qRGIjIcJeA2cYm5C7c9is1YaqpEYBIcQXMZZrHPN3ODQSGi4GeZ2AXJQV9W0cjy8UbKplI6bRgLTu0bsXpV6h0eIh7RuRGI5A/muo1VpHwvrYyHiFtWPRw4kgMMMRIYTnbGX/O6lK6vbEYg6/rZWwtsL8YhxF+YcUrbQEREBERAXC6e1ffUVc8BYfRKiIVLn24glbFJT4Xc5OKF/wD013SIK0Yypkp4nT08jZKuSSadxZLKYHxxRxRMwRuaeNhcQ4kNaQecLCKGqwmURzDSMuhIGMks+4nj3TdWudcNa+z22xWudnKrRRBXVNouRzCGyTGF9XRAxNgqabcwC/dnAyyOccYLQ6xA4vOSrCijDWhrcmgBoHMALBe0QEREBERAXO0lcIqupY9k15ZoSxwhkdGRuMbbl4bhGYO0qU0tpRlO1rpA845BE1rGOe5zjcgANz5Cs9FUiRgeGvaDfJ7Sx3zBzCxMCu4YahtIHVbak4dEM3Ih0gfHO0TGd0pDgQ6242c7912zO+afR8zoaudgmNQKOgfTlrn8aRkVyWgHjm5sb3vsXa6S0LBUEGaMP4uGxLsJF74XAGzhfkIKkFr0M7c3q9Rtiq9IcR7XyTtmDiH4HsdFE24J4pOJrshmMuSy6REW0RpgREWQREQEREBERByJLmVoFKKgCSdxq43xP9HsWG80b3ABrrhnskg3OV8xzkAr309JHC2pZVQ6KrqeV0ge1vpJbTiPjOyebsks7MZ7VaK8SxhzS1wu1wLSOcEWIQVu+XBPOKaCpMf9nwYoZTPkX1JbJLgxY3ENBJw2L8ORO1Z9FaMmkNPHLu5p211SchLC0xGAFgc0uLgzGTYEnZ8l2+jtFQwYjEwNc/Djdcuc7CCGglxJIFzYclyt1AREQEREBQGtUL8VJM1hkZBUmWRjRd4a6KSPGwD2i0vGQzsTbPJT6IOE0rHLUSzVEEc7P7vT00Bwvie+YTOkbI4EXEbMr4hYhzx8dauNVBBBMwS+mmSehlY55wyS1LgGzNuLOayRrXCwyjLuZWIteahjfJHI5gMkYeI3HMsx2DsPNewzQVzpugdTx1DJBVOex9JHRzNfLhELRC04nB1gS/dC4HN1xt5N+joqk1b3SyPbIKmpcAKeciSAiQQx7ruu5AYSw2w3Dhz5rsKjQ0D5BK+MOkDmuBJJGJnsuw3w3HIbXC30HC6qaOmhfo02n9Zo2X0wvc915WCmMW6YjxXcaYcmVxyLptavuVZ+EqPpOUoovWr7lWfhKj6TkEI6J50do0sY5+D+z5XBou7C1rS4gctlq6a0fPUzOnbC9jGmhhY1xaJJGsrGTSyOAPFDWtFgTc3dkOXidEfadVxwQMbHT4WQRMF2SXs1gAv6z3Lb4Vqzo6bsS+Yg6aPQ7xKC6nf6WK2aWWpsHB9OXPOC97vDo8LBHyG3NdaVHoKqDLPhkxGfRskHHDtwpo6pjzSuN/ajALiR7QI24VDcK1Z0dN2JfMThWrOjpuxL5iDoodCv3enc6leapmkpZpqrKzozuoY7Fe7m2cwBn7NuRZNRdASxSxyTmRtS2B8dRaFrWTvcWnHJICTNYglpOYDnbL2XM8K1Z0dN2JfMThWrOjpuxL5iC5EVN8K1Z0dN2JfMThWrOjpuxL5iC5EVN8K1Z0dN2JfMThWrOjpuxL5iC5EVN8K1Z0dN2JfMThWrOjpuxL5iC5EVN8K1Z0dN2JfMThWrOjpuxL5iC5EVN8K1Z0dN2JfMThWrOjpuxL5iC5EVN8K1Z0dN2JfMThWrOjpuxL5iC5EVN8K1Z0dN2JfMThWrOjpuxL5iCw9cqV72U+BsrgyrjkfuRtIGhrwS3McpCiarV9tXOwzQSPpxo+eO0+Z3QzMLcQvmbAkHk9y5LhWrOjpuxL5icK1Z0dN2JfMQSztX6mXcTU7q2T0OiZHKIWTSQSMb63C4u9U7FYl2x2W21lvzatus+QwF+PSkslTHkXT02KXc2AONi0Ocx+HK9jkSc+a4Vqzo6bsS+Ytav+0ionYY5qekkjJBLXRyEXBuDnJyFBOtY6GKSppYgyaLSc8FPC4t4wnZHEYbgkAbo1jrDZudss1YWhNHCmp4YGkkRxtZiO1xA4zjflJufmqdh+0GZm5YKWibuQcIrQvG54hZ2D1nFvbkW5wrVnR03Yl8xBciKm+Fas6Om7EvmJwrVnR03Yl8xBciKm+Fas6Om7EvmJwrVnR03Yl8xBciKm+Fas6Om7EvmJwrVnR03Yl8xBciKm+Fas6Om7EvmJwrVnR03Yl8xBciKm+Fas6Om7EvmJwrVnR03Yl8xBciKm+Fas6Om7EvmJwrVnR03Yl8xBciKm+Fas6Om7EvmJwrVnR03Yl8xBciKm+Fas6Om7EvmJwrVnR03Yl8xBciKm+Fas6Om7EvmJwrVnR03Yl8xBciKm+Fas6Om7EvmJwrVnR03Yl8xBciKm+Fas6Om7EvmJwrVnR03Yl8xBcii9avuVZ+EqPpOVX8K1Z0dN2JfMWppf7TquSCdjo6fC+CVhsyS9nMINvWe9B//9k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366" name="AutoShape 6" descr="data:image/jpeg;base64,/9j/4AAQSkZJRgABAQAAAQABAAD/2wCEAAkGBxMSEhIUERQUFhAWEBEQExQYFBUWFRQYFRUWFhUVFB8ZHCggGCYnHBUVIT0kJSkrLi4uGB8zODctNzQtMCsBCgoKDg0OGhAQGy4kHyQvLCw3LC0sLzQsLTcwLywtLCssLCwtLCwsLCw3LCs3NCwsLCwsLSwsLywuLCwsLCwsLP/AABEIAGwBkAMBIgACEQEDEQH/xAAcAAEAAgMBAQEAAAAAAAAAAAAABQcDBAYCAQj/xABIEAABAwICAwwHBQUHBQEAAAABAAIDBBESIQUGMRMWFyJBUVNUkpPS0xQjMmFxgbMHNHSRsUJSgqHRFSRicpTB1IOiwvDxM//EABoBAQACAwEAAAAAAAAAAAAAAAADBAECBQb/xAApEQEAAgIBBAEDAwUAAAAAAAAAAQIDEQQSEyExQQWh8BQiYRUyQlGR/9oADAMBAAIRAxEAPwCy9WdX6R1HSF1LTlxpackmGMkkxtuTxc1Jb26PqlN3EXhTVX7lR/hKf6TVKIIve3R9Upu4i8Kb26PqlN3EXhUoiCL3t0fVKbuIvCm9uj6pTdxF4VKIgi97dH1Sm7iLwpvbo+qU3cReFSiIIve3R9Upu4i8Kb26PqlN3EXhUoiCL3t0fVKbuIvCm9uj6pTdxF4VKIgi97dH1Sm7iLwpvbo+qU3cReFSiIIve3R9Upu4i8Kb26PqlN3EXhUoiCL3t0fVKbuIvCm9uj6pTdxF4VKIgi97dH1Sm7iLwpvbo+qU3cReFSiIIve3R9Upu4i8Kb3KPqlN3EXhUkXLwXqO2SIZ00N7lH1Wm7iLwpvco+q03cReFbu6pui0/UVZ6Wlvco+qU3cReFN7dH1Sm7iLwqQD16BUlbxLGkbvbo+qU3cReFN7dH1Sm7iLwqURbsIve3R9Upu4i8Kb26PqlN3EXhUoiCL3t0fVKbuIvCm9uj6pTdxF4VKIgi97dH1Sm7iLwpvbo+qU3cReFSiIIve3R9Upu4i8Kb26PqlN3EXhUoiCL3t0fVKbuIvCm9uj6pTdxF4VKIgi97dH1Sm7iLwpvbo+qU3cReFSiIIve3R9Upu4i8Kb26PqlN3EXhUoiCL3t0fVKbuIvCm9uj6pTdxF4VKIgi97dH1Sm7iLwpvbo+qU3cReFSiIIve3R9Upu4i8Kb26PqlN3EXhUoiCL3t0fVKbuIvCo3WbV+kbR1ZbS04cKWoIIhjBBEbrEcXJdMovWr7lWfhKj6TkDVX7lR/hKf6TVKKL1V+5Uf4Sn+k1ST3gC5IAG0k2CD0ixeksw4sbcOzFiFvzXpkgIuCC3nBBCD2ixxTtdfC5rrbbEG35LIgIiICIiAiIg8veGgkkAAEknYANpK09C6SbUwtlaCGuLrA7bBxAJ5r2vbkuozXapw0+5j2pnbn/AA2xP/kLfNYdQpvVSRH2o5C7+GTjA/mHj+EqXtT2u5/Olec8d+MX8b/Pu6dERRLAiIgLG5y9OK1pnqtny9ENqxt8klWB0yxSPWEuXnORzp2s1xs+6r6Jlo+kN5Df4AlfWztPLn78v1VL9ZbaXtT/AKSLJlsRyKMa5Z4pF0eLzp35Q2xpNrl7WtE9bAK9FhydcK8xp9REUzUREQEREBFhq6lkTHySODY2NL3OOwAC5K4eP7W6A7ROPjH/AEK2rS1v7Y2xMxDvkXEM+1TRx/blHxhf/RdVobSsVVE2aB2KN17GxBuDYgg5hLUtX3GjcS3URFqyIiICIiAiKE1n1mhomgvu6V19zibbE620/wCEbMyjEzERuU2iqmX7S6y92wQNb+6TI49q7f0XTapa+R1bhFKzcag+y3FiZJz4DYZ+4j81jcIq58dp1EuwUXrV9yrPwlR9JylFF61fcqz8JUfScspkZTaV9G0ZSPAxSGlpo4mXtje6Jth8NpPuBXKaW1dmn9ZWPMj9oB9hnuY3Y39Vn0lUuZHoa/8A+Qo2OHNjEUYH/aT+amqvSge1YlWyzFpmsqy0joJsZxMAa4bCALhbFHEyqie1zQ2RpbugbkHbcDyNh2HI3sQVL6YkBuoTV8/3h9thhdf5ObZYj2gw26b9PxLWGj8BxM4krDbEy7SOUFpGYBCsr7O9bX1OKnqTedjcTH7N1bsNx+8MviD8VxVVbdH++Nl+063+6+amOI0lTYeVzwfhgdf/AGT1LMT2s3TX1K70Ra2kJZGsJhjEj7izC8Ri3KbkH9FsvtlFyupNfUyNeJorM9JrBuhnEhBE7wI7YRkPZ27AuqQERaGl6kta1jDaSQ4Gn90Wu5/yH8yEYmdIDS/r5nO2sjBhZ8b3lPzcGj+BadHMaeUSAEttgkaMyWE3uBylpz+bhyroXUTY2hrRZoAAHuCh61i6GKYtTo+HIzxamTu/LrYJmvaHMIcxwBa4G4IPKFkXDaA0gYZ2sv6qV2FzeRrz7LxzXOR57g/HuVUy4px21Lo8fPXNTqgRFBa51U0dJUGFl/7rUkvEm5ujtGbOblcnacrbFDKdMSFaM7l6o5pXN9bGIzlYCQSXyzNwBZY51xvqF50nxw1nlYaWLdTc+zyD/cpWew74f/Vn0fJZedwRW+eIv6XI8UmY9tl9IAtGogCk5JbrRnK6XNxYdfthHitbflpQSFpwnYdnuPMt5hUbUH9R+qkGri4LTFtJssfLfgctxhWhAvNVNVB1oYYHssOM+ofG6/KLNhcP5r2HAtM1c/J7SiKEfVaQ5Kal/wBZJ/xgvPpekerUv+rk/wCOuoiTq+Bwvbl5R8dig/S9I9Wpf9XJ/wAdcB9o+ktIxVFC+CNsda7do2sglfOZoxgJErTE0WDiMzsxO2bUFuIobVeorHwg18UUU2VhHIXXHO4Ws0+4EqQ0lum4y7jbdtyfud9mPCcF7++yCp/th1rxv9ChdxGEOqCP2nbWx/AbT77c2dYLyx5Ny7FjxOxh18Qfc48d874r3vyr0u5gx1pSIhXtO5FYP2Pax7hUGmkPqpyMF9jZQLC3+YWHxa1V8vL5MIxXtbjYgbFpGYIPIQc1nNji9JiSs6l+skUXqxWSTUlNLM3DK+CN7xa2ZHNyX2/NSi4SwIuZ14ramOB+4xXZaMmUT7m5p3RosBhJ+d+VTejppXtJmiET8RGESCQW5DcAfkg20REGlpfSsVNGZJnBrb2HKXHka0DMn3BU1pbTL5qiWd0DnBzrMu8NLWNyYLYTbLPbtJXavphX1kz5D6uAugibyCx9YR7y4f8AaFh0totjQbBayqZptaPHpx9PVRS8UAskt7DrZ/5SMiozSMJaQWktcCHNcNrSDcEe8EArY0zSWzGRBuCNoI2ELVqKoyNZYXkdZoaNpeThwt+J/VaqNvuvjV+vNRTQTHa+Jrnc17ca3zusetX3Ks/CVH0nLJq/QGnpoITtZExrua9uNb53WPWr7lWfhKj6TlI7EevKCn0GavRVIxhAmZTU0sROzEIgLH3EEj5qu3aUfE50UzXMlbk5jsiP6/EZK4dVfuVH+Ep/pNWxpDRcM4AmiZJbZiaCR8CcwsTCHLh6/MTqVEVulL/E5AbSfcOdbmjGinY6SYhsklhblAF7NHOcycvcrfZqtRAWFNEOW4YL/ntWZur9KGlvo8WE7QWNN/iSLpEaa4uP0T1TO5UbUaRHGcSAXG5z2AeyP1/Mrvvsy1YkY41dQ0tJZhhYRZwDvae4HZcWAHxXZUWrtJC7FFTxNeMw4MFx8CdnyUommaYNX67TuRERZWHiKFrRZrQ0ElxAAGbjdxy5ySV7REBcnpeutWEH9iJjG+7GS55HxszshdYuG18oXskFSwXjLQyX/AWnivPuINvdYc+VjixWckRZT503rgm1PjSWfpC4UVWVCgYtKLxNX3XVpxJrLz+T6hF6ssshMkdtu7w2+O6ssrUVa6nULqioDyPVQnG48hfbiNHOc8XusOcKylQ59o7kVj4h1/pFLdmbz/lPgXmWMOBa4AtILSCLgg5EEHavSKi6rFIFoztUi4LUmYuXzsXVVLjlGvbfbs2LUjcWHCfkedSMjFgkjByIuF5TLitW24XaX14l8E6xSSoaUchI+f8AVBSjlufjsWlsmS0alJE0hhgZiIP7IN/ifcpBgXlrVniYpeNgnaLJfbPA1brAsMTFsAL13Dx9NVK87fURFfRixCnbjL8I3QtDC62eEEkNvzXJKyogIiIKL+2LVz0aqbVRj1FSSJLbGTNG0/523+bSuDX6e1j0JFW08lPNfc3i1xbE0g3a5txkQQCq6f8AYbTfs1lUPjuZ/wDEK5g5fbr0zG2lqbnapl1v2Y6qf2hUl8ovR07ml4Iyll2tj94GTj8RzrpJPsNb+xpCYfGJrv0cFZmrehIqKnjp4RxGNtflc45ue73k3Kzm5fXXpiNMVpqdpNERUkjxNE14LXAOabXBAINjcbV7REBERBVrqs0lZVRuyvM6VvvbIS8H+ZHyWWu0qHBdXrdqqyta04tzqGAiOQC+RzwvGWIfpyLgJ9StJNOEMjeP3myCx/MAhaypZKZKzOo3CD0zVixJOWZVi6galR07I6ia7qlzcYDhYQ487NHPY2uf5LT1X+zsskbNWua4tIcyFubQ4ZgyE+18ALfFWIkQ2wYZj9148ii9avuVZ+EqPpOUoovWr7lWfhKj6Tlstmqv3Kj/AAlP9JqlFB6DrY4dH0skrgyNtJTXcdmcbAB788rLf0ZpNk4cWCQYTYiSKSI/IPaCR7wg3UWKrqGxsfI/JjGOkcbXsGgk/HIJTTtkYx7c2vY17TsycLj+RQZUREBERAREQF8e0EEEAgixB2EHkK+qNqdPU8bJHvka1kczYJCb8WR2HC0/HG38wg53S2obXHFTPEY6NwLmfwkG7f5/Ja9BqA7FeeVoZytjBJP8TrW+Tb+8LtIq1jpJImuvJG2NzxnxRJiwfnhKyiQYi24xABxbcXAJIBtzXB/IqzHMzxXpi3j8+falb6bxbX65pG/t/wA9fZjo6RkTGsjaGsaLAD/3NZ0RVl0REQCsb2rIvi0vSLQzEtOSJa7oVJFq145Guc9rTdzHBrxzEtDgPyIK5mbgxZLXJppbkgiW3TlsjWvbfC4XF2lp+YIBHzXiGZjpJI2njx4MYscsYJb8cgqn9N8t+6xsiWzHGskdjcAgkGxsdhsDY82RB+ayhqvYOFFEdr7fGtXtEXRrXSIREWwIiICIiAij2aZiMxhaXOkBwuIjeWNda+FzwMLTYg2J5QpBAREQEREBERARFraRr44GGSVway7W3PK5xDWtaBm4kkAAZklBsotHReloqjFubjiYQHsc1zJGYs242uAcLjZlmt5AREQFF61fcqz8JUfScpRRetX3Ks/CVH0nIIF1PIaHRUrGue2D0SeSJoBc9no5ZxQTmWl7X2/wZZ2XrT+k/SY42xwzbmZS175Kap9WQy7fVgsc+5Nr3wgjPkUhorSTKfR9E6TEQ6npImhrS5xc+NoaAAtun1ghfjAEm6RujbJEYn7q3dDhY4ttfCSDxtnFOeRQcXozR9VJCXVLZzK3QcbbOL7OqLVDXXF7OfYtHL7Sxso6gRtFEyqY5ujHx1Qdja583qRGIjIcJeA2cYm5C7c9is1YaqpEYBIcQXMZZrHPN3ODQSGi4GeZ2AXJQV9W0cjy8UbKplI6bRgLTu0bsXpV6h0eIh7RuRGI5A/muo1VpHwvrYyHiFtWPRw4kgMMMRIYTnbGX/O6lK6vbEYg6/rZWwtsL8YhxF+YcUrbQEREBERAXC6e1ffUVc8BYfRKiIVLn24glbFJT4Xc5OKF/wD013SIK0Yypkp4nT08jZKuSSadxZLKYHxxRxRMwRuaeNhcQ4kNaQecLCKGqwmURzDSMuhIGMks+4nj3TdWudcNa+z22xWudnKrRRBXVNouRzCGyTGF9XRAxNgqabcwC/dnAyyOccYLQ6xA4vOSrCijDWhrcmgBoHMALBe0QEREBERAXO0lcIqupY9k15ZoSxwhkdGRuMbbl4bhGYO0qU0tpRlO1rpA845BE1rGOe5zjcgANz5Cs9FUiRgeGvaDfJ7Sx3zBzCxMCu4YahtIHVbak4dEM3Ih0gfHO0TGd0pDgQ6242c7912zO+afR8zoaudgmNQKOgfTlrn8aRkVyWgHjm5sb3vsXa6S0LBUEGaMP4uGxLsJF74XAGzhfkIKkFr0M7c3q9Rtiq9IcR7XyTtmDiH4HsdFE24J4pOJrshmMuSy6REW0RpgREWQREQEREBERByJLmVoFKKgCSdxq43xP9HsWG80b3ABrrhnskg3OV8xzkAr309JHC2pZVQ6KrqeV0ge1vpJbTiPjOyebsks7MZ7VaK8SxhzS1wu1wLSOcEWIQVu+XBPOKaCpMf9nwYoZTPkX1JbJLgxY3ENBJw2L8ORO1Z9FaMmkNPHLu5p211SchLC0xGAFgc0uLgzGTYEnZ8l2+jtFQwYjEwNc/Djdcuc7CCGglxJIFzYclyt1AREQEREBQGtUL8VJM1hkZBUmWRjRd4a6KSPGwD2i0vGQzsTbPJT6IOE0rHLUSzVEEc7P7vT00Bwvie+YTOkbI4EXEbMr4hYhzx8dauNVBBBMwS+mmSehlY55wyS1LgGzNuLOayRrXCwyjLuZWIteahjfJHI5gMkYeI3HMsx2DsPNewzQVzpugdTx1DJBVOex9JHRzNfLhELRC04nB1gS/dC4HN1xt5N+joqk1b3SyPbIKmpcAKeciSAiQQx7ruu5AYSw2w3Dhz5rsKjQ0D5BK+MOkDmuBJJGJnsuw3w3HIbXC30HC6qaOmhfo02n9Zo2X0wvc915WCmMW6YjxXcaYcmVxyLptavuVZ+EqPpOUoovWr7lWfhKj6TkEI6J50do0sY5+D+z5XBou7C1rS4gctlq6a0fPUzOnbC9jGmhhY1xaJJGsrGTSyOAPFDWtFgTc3dkOXidEfadVxwQMbHT4WQRMF2SXs1gAv6z3Lb4Vqzo6bsS+Yg6aPQ7xKC6nf6WK2aWWpsHB9OXPOC97vDo8LBHyG3NdaVHoKqDLPhkxGfRskHHDtwpo6pjzSuN/ajALiR7QI24VDcK1Z0dN2JfMThWrOjpuxL5iDoodCv3enc6leapmkpZpqrKzozuoY7Fe7m2cwBn7NuRZNRdASxSxyTmRtS2B8dRaFrWTvcWnHJICTNYglpOYDnbL2XM8K1Z0dN2JfMThWrOjpuxL5iC5EVN8K1Z0dN2JfMThWrOjpuxL5iC5EVN8K1Z0dN2JfMThWrOjpuxL5iC5EVN8K1Z0dN2JfMThWrOjpuxL5iC5EVN8K1Z0dN2JfMThWrOjpuxL5iC5EVN8K1Z0dN2JfMThWrOjpuxL5iC5EVN8K1Z0dN2JfMThWrOjpuxL5iC5EVN8K1Z0dN2JfMThWrOjpuxL5iCw9cqV72U+BsrgyrjkfuRtIGhrwS3McpCiarV9tXOwzQSPpxo+eO0+Z3QzMLcQvmbAkHk9y5LhWrOjpuxL5icK1Z0dN2JfMQSztX6mXcTU7q2T0OiZHKIWTSQSMb63C4u9U7FYl2x2W21lvzatus+QwF+PSkslTHkXT02KXc2AONi0Ocx+HK9jkSc+a4Vqzo6bsS+Ytav+0ionYY5qekkjJBLXRyEXBuDnJyFBOtY6GKSppYgyaLSc8FPC4t4wnZHEYbgkAbo1jrDZudss1YWhNHCmp4YGkkRxtZiO1xA4zjflJufmqdh+0GZm5YKWibuQcIrQvG54hZ2D1nFvbkW5wrVnR03Yl8xBciKm+Fas6Om7EvmJwrVnR03Yl8xBciKm+Fas6Om7EvmJwrVnR03Yl8xBciKm+Fas6Om7EvmJwrVnR03Yl8xBciKm+Fas6Om7EvmJwrVnR03Yl8xBciKm+Fas6Om7EvmJwrVnR03Yl8xBciKm+Fas6Om7EvmJwrVnR03Yl8xBciKm+Fas6Om7EvmJwrVnR03Yl8xBciKm+Fas6Om7EvmJwrVnR03Yl8xBciKm+Fas6Om7EvmJwrVnR03Yl8xBciKm+Fas6Om7EvmJwrVnR03Yl8xBciKm+Fas6Om7EvmJwrVnR03Yl8xBcii9avuVZ+EqPpOVX8K1Z0dN2JfMWppf7TquSCdjo6fC+CVhsyS9nMINvWe9B//9k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368" name="AutoShape 8" descr="data:image/jpeg;base64,/9j/4AAQSkZJRgABAQAAAQABAAD/2wCEAAkGBxMSEhIUERQUFhAWEBEQExQYFBUWFRQYFRUWFhUVFB8ZHCggGCYnHBUVIT0kJSkrLi4uGB8zODctNzQtMCsBCgoKDg0OGhAQGy4kHyQvLCw3LC0sLzQsLTcwLywtLCssLCwtLCwsLCw3LCs3NCwsLCwsLSwsLywuLCwsLCwsLP/AABEIAGwBkAMBIgACEQEDEQH/xAAcAAEAAgMBAQEAAAAAAAAAAAAABQcDBAYCAQj/xABIEAABAwICAwwHBQUHBQEAAAABAAIDBBESIQUGMRMWFyJBUVNUkpPS0xQjMmFxgbMHNHSRsUJSgqHRFSRicpTB1IOiwvDxM//EABoBAQACAwEAAAAAAAAAAAAAAAADBAECBQb/xAApEQEAAgIBBAEDAwUAAAAAAAAAAQIDEQQSEyExQQWh8BQiYRUyQlGR/9oADAMBAAIRAxEAPwCy9WdX6R1HSF1LTlxpackmGMkkxtuTxc1Jb26PqlN3EXhTVX7lR/hKf6TVKIIve3R9Upu4i8Kb26PqlN3EXhUoiCL3t0fVKbuIvCm9uj6pTdxF4VKIgi97dH1Sm7iLwpvbo+qU3cReFSiIIve3R9Upu4i8Kb26PqlN3EXhUoiCL3t0fVKbuIvCm9uj6pTdxF4VKIgi97dH1Sm7iLwpvbo+qU3cReFSiIIve3R9Upu4i8Kb26PqlN3EXhUoiCL3t0fVKbuIvCm9uj6pTdxF4VKIgi97dH1Sm7iLwpvbo+qU3cReFSiIIve3R9Upu4i8Kb3KPqlN3EXhUkXLwXqO2SIZ00N7lH1Wm7iLwpvco+q03cReFbu6pui0/UVZ6Wlvco+qU3cReFN7dH1Sm7iLwqQD16BUlbxLGkbvbo+qU3cReFN7dH1Sm7iLwqURbsIve3R9Upu4i8Kb26PqlN3EXhUoiCL3t0fVKbuIvCm9uj6pTdxF4VKIgi97dH1Sm7iLwpvbo+qU3cReFSiIIve3R9Upu4i8Kb26PqlN3EXhUoiCL3t0fVKbuIvCm9uj6pTdxF4VKIgi97dH1Sm7iLwpvbo+qU3cReFSiIIve3R9Upu4i8Kb26PqlN3EXhUoiCL3t0fVKbuIvCm9uj6pTdxF4VKIgi97dH1Sm7iLwpvbo+qU3cReFSiIIve3R9Upu4i8Kb26PqlN3EXhUoiCL3t0fVKbuIvCo3WbV+kbR1ZbS04cKWoIIhjBBEbrEcXJdMovWr7lWfhKj6TkDVX7lR/hKf6TVKKL1V+5Uf4Sn+k1ST3gC5IAG0k2CD0ixeksw4sbcOzFiFvzXpkgIuCC3nBBCD2ixxTtdfC5rrbbEG35LIgIiICIiAiIg8veGgkkAAEknYANpK09C6SbUwtlaCGuLrA7bBxAJ5r2vbkuozXapw0+5j2pnbn/AA2xP/kLfNYdQpvVSRH2o5C7+GTjA/mHj+EqXtT2u5/Olec8d+MX8b/Pu6dERRLAiIgLG5y9OK1pnqtny9ENqxt8klWB0yxSPWEuXnORzp2s1xs+6r6Jlo+kN5Df4AlfWztPLn78v1VL9ZbaXtT/AKSLJlsRyKMa5Z4pF0eLzp35Q2xpNrl7WtE9bAK9FhydcK8xp9REUzUREQEREBFhq6lkTHySODY2NL3OOwAC5K4eP7W6A7ROPjH/AEK2rS1v7Y2xMxDvkXEM+1TRx/blHxhf/RdVobSsVVE2aB2KN17GxBuDYgg5hLUtX3GjcS3URFqyIiICIiAiKE1n1mhomgvu6V19zibbE620/wCEbMyjEzERuU2iqmX7S6y92wQNb+6TI49q7f0XTapa+R1bhFKzcag+y3FiZJz4DYZ+4j81jcIq58dp1EuwUXrV9yrPwlR9JylFF61fcqz8JUfScspkZTaV9G0ZSPAxSGlpo4mXtje6Jth8NpPuBXKaW1dmn9ZWPMj9oB9hnuY3Y39Vn0lUuZHoa/8A+Qo2OHNjEUYH/aT+amqvSge1YlWyzFpmsqy0joJsZxMAa4bCALhbFHEyqie1zQ2RpbugbkHbcDyNh2HI3sQVL6YkBuoTV8/3h9thhdf5ObZYj2gw26b9PxLWGj8BxM4krDbEy7SOUFpGYBCsr7O9bX1OKnqTedjcTH7N1bsNx+8MviD8VxVVbdH++Nl+063+6+amOI0lTYeVzwfhgdf/AGT1LMT2s3TX1K70Ra2kJZGsJhjEj7izC8Ri3KbkH9FsvtlFyupNfUyNeJorM9JrBuhnEhBE7wI7YRkPZ27AuqQERaGl6kta1jDaSQ4Gn90Wu5/yH8yEYmdIDS/r5nO2sjBhZ8b3lPzcGj+BadHMaeUSAEttgkaMyWE3uBylpz+bhyroXUTY2hrRZoAAHuCh61i6GKYtTo+HIzxamTu/LrYJmvaHMIcxwBa4G4IPKFkXDaA0gYZ2sv6qV2FzeRrz7LxzXOR57g/HuVUy4px21Lo8fPXNTqgRFBa51U0dJUGFl/7rUkvEm5ujtGbOblcnacrbFDKdMSFaM7l6o5pXN9bGIzlYCQSXyzNwBZY51xvqF50nxw1nlYaWLdTc+zyD/cpWew74f/Vn0fJZedwRW+eIv6XI8UmY9tl9IAtGogCk5JbrRnK6XNxYdfthHitbflpQSFpwnYdnuPMt5hUbUH9R+qkGri4LTFtJssfLfgctxhWhAvNVNVB1oYYHssOM+ofG6/KLNhcP5r2HAtM1c/J7SiKEfVaQ5Kal/wBZJ/xgvPpekerUv+rk/wCOuoiTq+Bwvbl5R8dig/S9I9Wpf9XJ/wAdcB9o+ktIxVFC+CNsda7do2sglfOZoxgJErTE0WDiMzsxO2bUFuIobVeorHwg18UUU2VhHIXXHO4Ws0+4EqQ0lum4y7jbdtyfud9mPCcF7++yCp/th1rxv9ChdxGEOqCP2nbWx/AbT77c2dYLyx5Ny7FjxOxh18Qfc48d874r3vyr0u5gx1pSIhXtO5FYP2Pax7hUGmkPqpyMF9jZQLC3+YWHxa1V8vL5MIxXtbjYgbFpGYIPIQc1nNji9JiSs6l+skUXqxWSTUlNLM3DK+CN7xa2ZHNyX2/NSi4SwIuZ14ramOB+4xXZaMmUT7m5p3RosBhJ+d+VTejppXtJmiET8RGESCQW5DcAfkg20REGlpfSsVNGZJnBrb2HKXHka0DMn3BU1pbTL5qiWd0DnBzrMu8NLWNyYLYTbLPbtJXavphX1kz5D6uAugibyCx9YR7y4f8AaFh0totjQbBayqZptaPHpx9PVRS8UAskt7DrZ/5SMiozSMJaQWktcCHNcNrSDcEe8EArY0zSWzGRBuCNoI2ELVqKoyNZYXkdZoaNpeThwt+J/VaqNvuvjV+vNRTQTHa+Jrnc17ca3zusetX3Ks/CVH0nLJq/QGnpoITtZExrua9uNb53WPWr7lWfhKj6TlI7EevKCn0GavRVIxhAmZTU0sROzEIgLH3EEj5qu3aUfE50UzXMlbk5jsiP6/EZK4dVfuVH+Ep/pNWxpDRcM4AmiZJbZiaCR8CcwsTCHLh6/MTqVEVulL/E5AbSfcOdbmjGinY6SYhsklhblAF7NHOcycvcrfZqtRAWFNEOW4YL/ntWZur9KGlvo8WE7QWNN/iSLpEaa4uP0T1TO5UbUaRHGcSAXG5z2AeyP1/Mrvvsy1YkY41dQ0tJZhhYRZwDvae4HZcWAHxXZUWrtJC7FFTxNeMw4MFx8CdnyUommaYNX67TuRERZWHiKFrRZrQ0ElxAAGbjdxy5ySV7REBcnpeutWEH9iJjG+7GS55HxszshdYuG18oXskFSwXjLQyX/AWnivPuINvdYc+VjixWckRZT503rgm1PjSWfpC4UVWVCgYtKLxNX3XVpxJrLz+T6hF6ssshMkdtu7w2+O6ssrUVa6nULqioDyPVQnG48hfbiNHOc8XusOcKylQ59o7kVj4h1/pFLdmbz/lPgXmWMOBa4AtILSCLgg5EEHavSKi6rFIFoztUi4LUmYuXzsXVVLjlGvbfbs2LUjcWHCfkedSMjFgkjByIuF5TLitW24XaX14l8E6xSSoaUchI+f8AVBSjlufjsWlsmS0alJE0hhgZiIP7IN/ifcpBgXlrVniYpeNgnaLJfbPA1brAsMTFsAL13Dx9NVK87fURFfRixCnbjL8I3QtDC62eEEkNvzXJKyogIiIKL+2LVz0aqbVRj1FSSJLbGTNG0/523+bSuDX6e1j0JFW08lPNfc3i1xbE0g3a5txkQQCq6f8AYbTfs1lUPjuZ/wDEK5g5fbr0zG2lqbnapl1v2Y6qf2hUl8ovR07ml4Iyll2tj94GTj8RzrpJPsNb+xpCYfGJrv0cFZmrehIqKnjp4RxGNtflc45ue73k3Kzm5fXXpiNMVpqdpNERUkjxNE14LXAOabXBAINjcbV7REBERBVrqs0lZVRuyvM6VvvbIS8H+ZHyWWu0qHBdXrdqqyta04tzqGAiOQC+RzwvGWIfpyLgJ9StJNOEMjeP3myCx/MAhaypZKZKzOo3CD0zVixJOWZVi6galR07I6ia7qlzcYDhYQ487NHPY2uf5LT1X+zsskbNWua4tIcyFubQ4ZgyE+18ALfFWIkQ2wYZj9148ii9avuVZ+EqPpOUoovWr7lWfhKj6Tlstmqv3Kj/AAlP9JqlFB6DrY4dH0skrgyNtJTXcdmcbAB788rLf0ZpNk4cWCQYTYiSKSI/IPaCR7wg3UWKrqGxsfI/JjGOkcbXsGgk/HIJTTtkYx7c2vY17TsycLj+RQZUREBERAREQF8e0EEEAgixB2EHkK+qNqdPU8bJHvka1kczYJCb8WR2HC0/HG38wg53S2obXHFTPEY6NwLmfwkG7f5/Ja9BqA7FeeVoZytjBJP8TrW+Tb+8LtIq1jpJImuvJG2NzxnxRJiwfnhKyiQYi24xABxbcXAJIBtzXB/IqzHMzxXpi3j8+falb6bxbX65pG/t/wA9fZjo6RkTGsjaGsaLAD/3NZ0RVl0REQCsb2rIvi0vSLQzEtOSJa7oVJFq145Guc9rTdzHBrxzEtDgPyIK5mbgxZLXJppbkgiW3TlsjWvbfC4XF2lp+YIBHzXiGZjpJI2njx4MYscsYJb8cgqn9N8t+6xsiWzHGskdjcAgkGxsdhsDY82RB+ayhqvYOFFEdr7fGtXtEXRrXSIREWwIiICIiAij2aZiMxhaXOkBwuIjeWNda+FzwMLTYg2J5QpBAREQEREBERARFraRr44GGSVway7W3PK5xDWtaBm4kkAAZklBsotHReloqjFubjiYQHsc1zJGYs242uAcLjZlmt5AREQFF61fcqz8JUfScpRRetX3Ks/CVH0nIIF1PIaHRUrGue2D0SeSJoBc9no5ZxQTmWl7X2/wZZ2XrT+k/SY42xwzbmZS175Kap9WQy7fVgsc+5Nr3wgjPkUhorSTKfR9E6TEQ6npImhrS5xc+NoaAAtun1ghfjAEm6RujbJEYn7q3dDhY4ttfCSDxtnFOeRQcXozR9VJCXVLZzK3QcbbOL7OqLVDXXF7OfYtHL7Sxso6gRtFEyqY5ujHx1Qdja583qRGIjIcJeA2cYm5C7c9is1YaqpEYBIcQXMZZrHPN3ODQSGi4GeZ2AXJQV9W0cjy8UbKplI6bRgLTu0bsXpV6h0eIh7RuRGI5A/muo1VpHwvrYyHiFtWPRw4kgMMMRIYTnbGX/O6lK6vbEYg6/rZWwtsL8YhxF+YcUrbQEREBERAXC6e1ffUVc8BYfRKiIVLn24glbFJT4Xc5OKF/wD013SIK0Yypkp4nT08jZKuSSadxZLKYHxxRxRMwRuaeNhcQ4kNaQecLCKGqwmURzDSMuhIGMks+4nj3TdWudcNa+z22xWudnKrRRBXVNouRzCGyTGF9XRAxNgqabcwC/dnAyyOccYLQ6xA4vOSrCijDWhrcmgBoHMALBe0QEREBERAXO0lcIqupY9k15ZoSxwhkdGRuMbbl4bhGYO0qU0tpRlO1rpA845BE1rGOe5zjcgANz5Cs9FUiRgeGvaDfJ7Sx3zBzCxMCu4YahtIHVbak4dEM3Ih0gfHO0TGd0pDgQ6242c7912zO+afR8zoaudgmNQKOgfTlrn8aRkVyWgHjm5sb3vsXa6S0LBUEGaMP4uGxLsJF74XAGzhfkIKkFr0M7c3q9Rtiq9IcR7XyTtmDiH4HsdFE24J4pOJrshmMuSy6REW0RpgREWQREQEREBERByJLmVoFKKgCSdxq43xP9HsWG80b3ABrrhnskg3OV8xzkAr309JHC2pZVQ6KrqeV0ge1vpJbTiPjOyebsks7MZ7VaK8SxhzS1wu1wLSOcEWIQVu+XBPOKaCpMf9nwYoZTPkX1JbJLgxY3ENBJw2L8ORO1Z9FaMmkNPHLu5p211SchLC0xGAFgc0uLgzGTYEnZ8l2+jtFQwYjEwNc/Djdcuc7CCGglxJIFzYclyt1AREQEREBQGtUL8VJM1hkZBUmWRjRd4a6KSPGwD2i0vGQzsTbPJT6IOE0rHLUSzVEEc7P7vT00Bwvie+YTOkbI4EXEbMr4hYhzx8dauNVBBBMwS+mmSehlY55wyS1LgGzNuLOayRrXCwyjLuZWIteahjfJHI5gMkYeI3HMsx2DsPNewzQVzpugdTx1DJBVOex9JHRzNfLhELRC04nB1gS/dC4HN1xt5N+joqk1b3SyPbIKmpcAKeciSAiQQx7ruu5AYSw2w3Dhz5rsKjQ0D5BK+MOkDmuBJJGJnsuw3w3HIbXC30HC6qaOmhfo02n9Zo2X0wvc915WCmMW6YjxXcaYcmVxyLptavuVZ+EqPpOUoovWr7lWfhKj6TkEI6J50do0sY5+D+z5XBou7C1rS4gctlq6a0fPUzOnbC9jGmhhY1xaJJGsrGTSyOAPFDWtFgTc3dkOXidEfadVxwQMbHT4WQRMF2SXs1gAv6z3Lb4Vqzo6bsS+Yg6aPQ7xKC6nf6WK2aWWpsHB9OXPOC97vDo8LBHyG3NdaVHoKqDLPhkxGfRskHHDtwpo6pjzSuN/ajALiR7QI24VDcK1Z0dN2JfMThWrOjpuxL5iDoodCv3enc6leapmkpZpqrKzozuoY7Fe7m2cwBn7NuRZNRdASxSxyTmRtS2B8dRaFrWTvcWnHJICTNYglpOYDnbL2XM8K1Z0dN2JfMThWrOjpuxL5iC5EVN8K1Z0dN2JfMThWrOjpuxL5iC5EVN8K1Z0dN2JfMThWrOjpuxL5iC5EVN8K1Z0dN2JfMThWrOjpuxL5iC5EVN8K1Z0dN2JfMThWrOjpuxL5iC5EVN8K1Z0dN2JfMThWrOjpuxL5iC5EVN8K1Z0dN2JfMThWrOjpuxL5iC5EVN8K1Z0dN2JfMThWrOjpuxL5iCw9cqV72U+BsrgyrjkfuRtIGhrwS3McpCiarV9tXOwzQSPpxo+eO0+Z3QzMLcQvmbAkHk9y5LhWrOjpuxL5icK1Z0dN2JfMQSztX6mXcTU7q2T0OiZHKIWTSQSMb63C4u9U7FYl2x2W21lvzatus+QwF+PSkslTHkXT02KXc2AONi0Ocx+HK9jkSc+a4Vqzo6bsS+Ytav+0ionYY5qekkjJBLXRyEXBuDnJyFBOtY6GKSppYgyaLSc8FPC4t4wnZHEYbgkAbo1jrDZudss1YWhNHCmp4YGkkRxtZiO1xA4zjflJufmqdh+0GZm5YKWibuQcIrQvG54hZ2D1nFvbkW5wrVnR03Yl8xBciKm+Fas6Om7EvmJwrVnR03Yl8xBciKm+Fas6Om7EvmJwrVnR03Yl8xBciKm+Fas6Om7EvmJwrVnR03Yl8xBciKm+Fas6Om7EvmJwrVnR03Yl8xBciKm+Fas6Om7EvmJwrVnR03Yl8xBciKm+Fas6Om7EvmJwrVnR03Yl8xBciKm+Fas6Om7EvmJwrVnR03Yl8xBciKm+Fas6Om7EvmJwrVnR03Yl8xBciKm+Fas6Om7EvmJwrVnR03Yl8xBciKm+Fas6Om7EvmJwrVnR03Yl8xBciKm+Fas6Om7EvmJwrVnR03Yl8xBcii9avuVZ+EqPpOVX8K1Z0dN2JfMWppf7TquSCdjo6fC+CVhsyS9nMINvWe9B/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20650" y="-449263"/>
            <a:ext cx="3505200" cy="942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370" name="AutoShape 10" descr="data:image/jpeg;base64,/9j/4AAQSkZJRgABAQAAAQABAAD/2wCEAAkGBxMSEhIUERQUFhAWEBEQExQYFBUWFRQYFRUWFhUVFB8ZHCggGCYnHBUVIT0kJSkrLi4uGB8zODctNzQtMCsBCgoKDg0OGhAQGy4kHyQvLCw3LC0sLzQsLTcwLywtLCssLCwtLCwsLCw3LCs3NCwsLCwsLSwsLywuLCwsLCwsLP/AABEIAGwBkAMBIgACEQEDEQH/xAAcAAEAAgMBAQEAAAAAAAAAAAAABQcDBAYCAQj/xABIEAABAwICAwwHBQUHBQEAAAABAAIDBBESIQUGMRMWFyJBUVNUkpPS0xQjMmFxgbMHNHSRsUJSgqHRFSRicpTB1IOiwvDxM//EABoBAQACAwEAAAAAAAAAAAAAAAADBAECBQb/xAApEQEAAgIBBAEDAwUAAAAAAAAAAQIDEQQSEyExQQWh8BQiYRUyQlGR/9oADAMBAAIRAxEAPwCy9WdX6R1HSF1LTlxpackmGMkkxtuTxc1Jb26PqlN3EXhTVX7lR/hKf6TVKIIve3R9Upu4i8Kb26PqlN3EXhUoiCL3t0fVKbuIvCm9uj6pTdxF4VKIgi97dH1Sm7iLwpvbo+qU3cReFSiIIve3R9Upu4i8Kb26PqlN3EXhUoiCL3t0fVKbuIvCm9uj6pTdxF4VKIgi97dH1Sm7iLwpvbo+qU3cReFSiIIve3R9Upu4i8Kb26PqlN3EXhUoiCL3t0fVKbuIvCm9uj6pTdxF4VKIgi97dH1Sm7iLwpvbo+qU3cReFSiIIve3R9Upu4i8Kb3KPqlN3EXhUkXLwXqO2SIZ00N7lH1Wm7iLwpvco+q03cReFbu6pui0/UVZ6Wlvco+qU3cReFN7dH1Sm7iLwqQD16BUlbxLGkbvbo+qU3cReFN7dH1Sm7iLwqURbsIve3R9Upu4i8Kb26PqlN3EXhUoiCL3t0fVKbuIvCm9uj6pTdxF4VKIgi97dH1Sm7iLwpvbo+qU3cReFSiIIve3R9Upu4i8Kb26PqlN3EXhUoiCL3t0fVKbuIvCm9uj6pTdxF4VKIgi97dH1Sm7iLwpvbo+qU3cReFSiIIve3R9Upu4i8Kb26PqlN3EXhUoiCL3t0fVKbuIvCm9uj6pTdxF4VKIgi97dH1Sm7iLwpvbo+qU3cReFSiIIve3R9Upu4i8Kb26PqlN3EXhUoiCL3t0fVKbuIvCo3WbV+kbR1ZbS04cKWoIIhjBBEbrEcXJdMovWr7lWfhKj6TkDVX7lR/hKf6TVKKL1V+5Uf4Sn+k1ST3gC5IAG0k2CD0ixeksw4sbcOzFiFvzXpkgIuCC3nBBCD2ixxTtdfC5rrbbEG35LIgIiICIiAiIg8veGgkkAAEknYANpK09C6SbUwtlaCGuLrA7bBxAJ5r2vbkuozXapw0+5j2pnbn/AA2xP/kLfNYdQpvVSRH2o5C7+GTjA/mHj+EqXtT2u5/Olec8d+MX8b/Pu6dERRLAiIgLG5y9OK1pnqtny9ENqxt8klWB0yxSPWEuXnORzp2s1xs+6r6Jlo+kN5Df4AlfWztPLn78v1VL9ZbaXtT/AKSLJlsRyKMa5Z4pF0eLzp35Q2xpNrl7WtE9bAK9FhydcK8xp9REUzUREQEREBFhq6lkTHySODY2NL3OOwAC5K4eP7W6A7ROPjH/AEK2rS1v7Y2xMxDvkXEM+1TRx/blHxhf/RdVobSsVVE2aB2KN17GxBuDYgg5hLUtX3GjcS3URFqyIiICIiAiKE1n1mhomgvu6V19zibbE620/wCEbMyjEzERuU2iqmX7S6y92wQNb+6TI49q7f0XTapa+R1bhFKzcag+y3FiZJz4DYZ+4j81jcIq58dp1EuwUXrV9yrPwlR9JylFF61fcqz8JUfScspkZTaV9G0ZSPAxSGlpo4mXtje6Jth8NpPuBXKaW1dmn9ZWPMj9oB9hnuY3Y39Vn0lUuZHoa/8A+Qo2OHNjEUYH/aT+amqvSge1YlWyzFpmsqy0joJsZxMAa4bCALhbFHEyqie1zQ2RpbugbkHbcDyNh2HI3sQVL6YkBuoTV8/3h9thhdf5ObZYj2gw26b9PxLWGj8BxM4krDbEy7SOUFpGYBCsr7O9bX1OKnqTedjcTH7N1bsNx+8MviD8VxVVbdH++Nl+063+6+amOI0lTYeVzwfhgdf/AGT1LMT2s3TX1K70Ra2kJZGsJhjEj7izC8Ri3KbkH9FsvtlFyupNfUyNeJorM9JrBuhnEhBE7wI7YRkPZ27AuqQERaGl6kta1jDaSQ4Gn90Wu5/yH8yEYmdIDS/r5nO2sjBhZ8b3lPzcGj+BadHMaeUSAEttgkaMyWE3uBylpz+bhyroXUTY2hrRZoAAHuCh61i6GKYtTo+HIzxamTu/LrYJmvaHMIcxwBa4G4IPKFkXDaA0gYZ2sv6qV2FzeRrz7LxzXOR57g/HuVUy4px21Lo8fPXNTqgRFBa51U0dJUGFl/7rUkvEm5ujtGbOblcnacrbFDKdMSFaM7l6o5pXN9bGIzlYCQSXyzNwBZY51xvqF50nxw1nlYaWLdTc+zyD/cpWew74f/Vn0fJZedwRW+eIv6XI8UmY9tl9IAtGogCk5JbrRnK6XNxYdfthHitbflpQSFpwnYdnuPMt5hUbUH9R+qkGri4LTFtJssfLfgctxhWhAvNVNVB1oYYHssOM+ofG6/KLNhcP5r2HAtM1c/J7SiKEfVaQ5Kal/wBZJ/xgvPpekerUv+rk/wCOuoiTq+Bwvbl5R8dig/S9I9Wpf9XJ/wAdcB9o+ktIxVFC+CNsda7do2sglfOZoxgJErTE0WDiMzsxO2bUFuIobVeorHwg18UUU2VhHIXXHO4Ws0+4EqQ0lum4y7jbdtyfud9mPCcF7++yCp/th1rxv9ChdxGEOqCP2nbWx/AbT77c2dYLyx5Ny7FjxOxh18Qfc48d874r3vyr0u5gx1pSIhXtO5FYP2Pax7hUGmkPqpyMF9jZQLC3+YWHxa1V8vL5MIxXtbjYgbFpGYIPIQc1nNji9JiSs6l+skUXqxWSTUlNLM3DK+CN7xa2ZHNyX2/NSi4SwIuZ14ramOB+4xXZaMmUT7m5p3RosBhJ+d+VTejppXtJmiET8RGESCQW5DcAfkg20REGlpfSsVNGZJnBrb2HKXHka0DMn3BU1pbTL5qiWd0DnBzrMu8NLWNyYLYTbLPbtJXavphX1kz5D6uAugibyCx9YR7y4f8AaFh0totjQbBayqZptaPHpx9PVRS8UAskt7DrZ/5SMiozSMJaQWktcCHNcNrSDcEe8EArY0zSWzGRBuCNoI2ELVqKoyNZYXkdZoaNpeThwt+J/VaqNvuvjV+vNRTQTHa+Jrnc17ca3zusetX3Ks/CVH0nLJq/QGnpoITtZExrua9uNb53WPWr7lWfhKj6TlI7EevKCn0GavRVIxhAmZTU0sROzEIgLH3EEj5qu3aUfE50UzXMlbk5jsiP6/EZK4dVfuVH+Ep/pNWxpDRcM4AmiZJbZiaCR8CcwsTCHLh6/MTqVEVulL/E5AbSfcOdbmjGinY6SYhsklhblAF7NHOcycvcrfZqtRAWFNEOW4YL/ntWZur9KGlvo8WE7QWNN/iSLpEaa4uP0T1TO5UbUaRHGcSAXG5z2AeyP1/Mrvvsy1YkY41dQ0tJZhhYRZwDvae4HZcWAHxXZUWrtJC7FFTxNeMw4MFx8CdnyUommaYNX67TuRERZWHiKFrRZrQ0ElxAAGbjdxy5ySV7REBcnpeutWEH9iJjG+7GS55HxszshdYuG18oXskFSwXjLQyX/AWnivPuINvdYc+VjixWckRZT503rgm1PjSWfpC4UVWVCgYtKLxNX3XVpxJrLz+T6hF6ssshMkdtu7w2+O6ssrUVa6nULqioDyPVQnG48hfbiNHOc8XusOcKylQ59o7kVj4h1/pFLdmbz/lPgXmWMOBa4AtILSCLgg5EEHavSKi6rFIFoztUi4LUmYuXzsXVVLjlGvbfbs2LUjcWHCfkedSMjFgkjByIuF5TLitW24XaX14l8E6xSSoaUchI+f8AVBSjlufjsWlsmS0alJE0hhgZiIP7IN/ifcpBgXlrVniYpeNgnaLJfbPA1brAsMTFsAL13Dx9NVK87fURFfRixCnbjL8I3QtDC62eEEkNvzXJKyogIiIKL+2LVz0aqbVRj1FSSJLbGTNG0/523+bSuDX6e1j0JFW08lPNfc3i1xbE0g3a5txkQQCq6f8AYbTfs1lUPjuZ/wDEK5g5fbr0zG2lqbnapl1v2Y6qf2hUl8ovR07ml4Iyll2tj94GTj8RzrpJPsNb+xpCYfGJrv0cFZmrehIqKnjp4RxGNtflc45ue73k3Kzm5fXXpiNMVpqdpNERUkjxNE14LXAOabXBAINjcbV7REBERBVrqs0lZVRuyvM6VvvbIS8H+ZHyWWu0qHBdXrdqqyta04tzqGAiOQC+RzwvGWIfpyLgJ9StJNOEMjeP3myCx/MAhaypZKZKzOo3CD0zVixJOWZVi6galR07I6ia7qlzcYDhYQ487NHPY2uf5LT1X+zsskbNWua4tIcyFubQ4ZgyE+18ALfFWIkQ2wYZj9148ii9avuVZ+EqPpOUoovWr7lWfhKj6Tlstmqv3Kj/AAlP9JqlFB6DrY4dH0skrgyNtJTXcdmcbAB788rLf0ZpNk4cWCQYTYiSKSI/IPaCR7wg3UWKrqGxsfI/JjGOkcbXsGgk/HIJTTtkYx7c2vY17TsycLj+RQZUREBERAREQF8e0EEEAgixB2EHkK+qNqdPU8bJHvka1kczYJCb8WR2HC0/HG38wg53S2obXHFTPEY6NwLmfwkG7f5/Ja9BqA7FeeVoZytjBJP8TrW+Tb+8LtIq1jpJImuvJG2NzxnxRJiwfnhKyiQYi24xABxbcXAJIBtzXB/IqzHMzxXpi3j8+falb6bxbX65pG/t/wA9fZjo6RkTGsjaGsaLAD/3NZ0RVl0REQCsb2rIvi0vSLQzEtOSJa7oVJFq145Guc9rTdzHBrxzEtDgPyIK5mbgxZLXJppbkgiW3TlsjWvbfC4XF2lp+YIBHzXiGZjpJI2njx4MYscsYJb8cgqn9N8t+6xsiWzHGskdjcAgkGxsdhsDY82RB+ayhqvYOFFEdr7fGtXtEXRrXSIREWwIiICIiAij2aZiMxhaXOkBwuIjeWNda+FzwMLTYg2J5QpBAREQEREBERARFraRr44GGSVway7W3PK5xDWtaBm4kkAAZklBsotHReloqjFubjiYQHsc1zJGYs242uAcLjZlmt5AREQFF61fcqz8JUfScpRRetX3Ks/CVH0nIIF1PIaHRUrGue2D0SeSJoBc9no5ZxQTmWl7X2/wZZ2XrT+k/SY42xwzbmZS175Kap9WQy7fVgsc+5Nr3wgjPkUhorSTKfR9E6TEQ6npImhrS5xc+NoaAAtun1ghfjAEm6RujbJEYn7q3dDhY4ttfCSDxtnFOeRQcXozR9VJCXVLZzK3QcbbOL7OqLVDXXF7OfYtHL7Sxso6gRtFEyqY5ujHx1Qdja583qRGIjIcJeA2cYm5C7c9is1YaqpEYBIcQXMZZrHPN3ODQSGi4GeZ2AXJQV9W0cjy8UbKplI6bRgLTu0bsXpV6h0eIh7RuRGI5A/muo1VpHwvrYyHiFtWPRw4kgMMMRIYTnbGX/O6lK6vbEYg6/rZWwtsL8YhxF+YcUrbQEREBERAXC6e1ffUVc8BYfRKiIVLn24glbFJT4Xc5OKF/wD013SIK0Yypkp4nT08jZKuSSadxZLKYHxxRxRMwRuaeNhcQ4kNaQecLCKGqwmURzDSMuhIGMks+4nj3TdWudcNa+z22xWudnKrRRBXVNouRzCGyTGF9XRAxNgqabcwC/dnAyyOccYLQ6xA4vOSrCijDWhrcmgBoHMALBe0QEREBERAXO0lcIqupY9k15ZoSxwhkdGRuMbbl4bhGYO0qU0tpRlO1rpA845BE1rGOe5zjcgANz5Cs9FUiRgeGvaDfJ7Sx3zBzCxMCu4YahtIHVbak4dEM3Ih0gfHO0TGd0pDgQ6242c7912zO+afR8zoaudgmNQKOgfTlrn8aRkVyWgHjm5sb3vsXa6S0LBUEGaMP4uGxLsJF74XAGzhfkIKkFr0M7c3q9Rtiq9IcR7XyTtmDiH4HsdFE24J4pOJrshmMuSy6REW0RpgREWQREQEREBERByJLmVoFKKgCSdxq43xP9HsWG80b3ABrrhnskg3OV8xzkAr309JHC2pZVQ6KrqeV0ge1vpJbTiPjOyebsks7MZ7VaK8SxhzS1wu1wLSOcEWIQVu+XBPOKaCpMf9nwYoZTPkX1JbJLgxY3ENBJw2L8ORO1Z9FaMmkNPHLu5p211SchLC0xGAFgc0uLgzGTYEnZ8l2+jtFQwYjEwNc/Djdcuc7CCGglxJIFzYclyt1AREQEREBQGtUL8VJM1hkZBUmWRjRd4a6KSPGwD2i0vGQzsTbPJT6IOE0rHLUSzVEEc7P7vT00Bwvie+YTOkbI4EXEbMr4hYhzx8dauNVBBBMwS+mmSehlY55wyS1LgGzNuLOayRrXCwyjLuZWIteahjfJHI5gMkYeI3HMsx2DsPNewzQVzpugdTx1DJBVOex9JHRzNfLhELRC04nB1gS/dC4HN1xt5N+joqk1b3SyPbIKmpcAKeciSAiQQx7ruu5AYSw2w3Dhz5rsKjQ0D5BK+MOkDmuBJJGJnsuw3w3HIbXC30HC6qaOmhfo02n9Zo2X0wvc915WCmMW6YjxXcaYcmVxyLptavuVZ+EqPpOUoovWr7lWfhKj6TkEI6J50do0sY5+D+z5XBou7C1rS4gctlq6a0fPUzOnbC9jGmhhY1xaJJGsrGTSyOAPFDWtFgTc3dkOXidEfadVxwQMbHT4WQRMF2SXs1gAv6z3Lb4Vqzo6bsS+Yg6aPQ7xKC6nf6WK2aWWpsHB9OXPOC97vDo8LBHyG3NdaVHoKqDLPhkxGfRskHHDtwpo6pjzSuN/ajALiR7QI24VDcK1Z0dN2JfMThWrOjpuxL5iDoodCv3enc6leapmkpZpqrKzozuoY7Fe7m2cwBn7NuRZNRdASxSxyTmRtS2B8dRaFrWTvcWnHJICTNYglpOYDnbL2XM8K1Z0dN2JfMThWrOjpuxL5iC5EVN8K1Z0dN2JfMThWrOjpuxL5iC5EVN8K1Z0dN2JfMThWrOjpuxL5iC5EVN8K1Z0dN2JfMThWrOjpuxL5iC5EVN8K1Z0dN2JfMThWrOjpuxL5iC5EVN8K1Z0dN2JfMThWrOjpuxL5iC5EVN8K1Z0dN2JfMThWrOjpuxL5iC5EVN8K1Z0dN2JfMThWrOjpuxL5iCw9cqV72U+BsrgyrjkfuRtIGhrwS3McpCiarV9tXOwzQSPpxo+eO0+Z3QzMLcQvmbAkHk9y5LhWrOjpuxL5icK1Z0dN2JfMQSztX6mXcTU7q2T0OiZHKIWTSQSMb63C4u9U7FYl2x2W21lvzatus+QwF+PSkslTHkXT02KXc2AONi0Ocx+HK9jkSc+a4Vqzo6bsS+Ytav+0ionYY5qekkjJBLXRyEXBuDnJyFBOtY6GKSppYgyaLSc8FPC4t4wnZHEYbgkAbo1jrDZudss1YWhNHCmp4YGkkRxtZiO1xA4zjflJufmqdh+0GZm5YKWibuQcIrQvG54hZ2D1nFvbkW5wrVnR03Yl8xBciKm+Fas6Om7EvmJwrVnR03Yl8xBciKm+Fas6Om7EvmJwrVnR03Yl8xBciKm+Fas6Om7EvmJwrVnR03Yl8xBciKm+Fas6Om7EvmJwrVnR03Yl8xBciKm+Fas6Om7EvmJwrVnR03Yl8xBciKm+Fas6Om7EvmJwrVnR03Yl8xBciKm+Fas6Om7EvmJwrVnR03Yl8xBciKm+Fas6Om7EvmJwrVnR03Yl8xBciKm+Fas6Om7EvmJwrVnR03Yl8xBciKm+Fas6Om7EvmJwrVnR03Yl8xBciKm+Fas6Om7EvmJwrVnR03Yl8xBcii9avuVZ+EqPpOVX8K1Z0dN2JfMWppf7TquSCdjo6fC+CVhsyS9nMINvWe9B/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20650" y="-449263"/>
            <a:ext cx="3505200" cy="942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372" name="AutoShape 12" descr="data:image/jpeg;base64,/9j/4AAQSkZJRgABAQAAAQABAAD/2wCEAAkGBxMSEhIUERQUFhAWEBEQExQYFBUWFRQYFRUWFhUVFB8ZHCggGCYnHBUVIT0kJSkrLi4uGB8zODctNzQtMCsBCgoKDg0OGhAQGy4kHyQvLCw3LC0sLzQsLTcwLywtLCssLCwtLCwsLCw3LCs3NCwsLCwsLSwsLywuLCwsLCwsLP/AABEIAGwBkAMBIgACEQEDEQH/xAAcAAEAAgMBAQEAAAAAAAAAAAAABQcDBAYCAQj/xABIEAABAwICAwwHBQUHBQEAAAABAAIDBBESIQUGMRMWFyJBUVNUkpPS0xQjMmFxgbMHNHSRsUJSgqHRFSRicpTB1IOiwvDxM//EABoBAQACAwEAAAAAAAAAAAAAAAADBAECBQb/xAApEQEAAgIBBAEDAwUAAAAAAAAAAQIDEQQSEyExQQWh8BQiYRUyQlGR/9oADAMBAAIRAxEAPwCy9WdX6R1HSF1LTlxpackmGMkkxtuTxc1Jb26PqlN3EXhTVX7lR/hKf6TVKIIve3R9Upu4i8Kb26PqlN3EXhUoiCL3t0fVKbuIvCm9uj6pTdxF4VKIgi97dH1Sm7iLwpvbo+qU3cReFSiIIve3R9Upu4i8Kb26PqlN3EXhUoiCL3t0fVKbuIvCm9uj6pTdxF4VKIgi97dH1Sm7iLwpvbo+qU3cReFSiIIve3R9Upu4i8Kb26PqlN3EXhUoiCL3t0fVKbuIvCm9uj6pTdxF4VKIgi97dH1Sm7iLwpvbo+qU3cReFSiIIve3R9Upu4i8Kb3KPqlN3EXhUkXLwXqO2SIZ00N7lH1Wm7iLwpvco+q03cReFbu6pui0/UVZ6Wlvco+qU3cReFN7dH1Sm7iLwqQD16BUlbxLGkbvbo+qU3cReFN7dH1Sm7iLwqURbsIve3R9Upu4i8Kb26PqlN3EXhUoiCL3t0fVKbuIvCm9uj6pTdxF4VKIgi97dH1Sm7iLwpvbo+qU3cReFSiIIve3R9Upu4i8Kb26PqlN3EXhUoiCL3t0fVKbuIvCm9uj6pTdxF4VKIgi97dH1Sm7iLwpvbo+qU3cReFSiIIve3R9Upu4i8Kb26PqlN3EXhUoiCL3t0fVKbuIvCm9uj6pTdxF4VKIgi97dH1Sm7iLwpvbo+qU3cReFSiIIve3R9Upu4i8Kb26PqlN3EXhUoiCL3t0fVKbuIvCo3WbV+kbR1ZbS04cKWoIIhjBBEbrEcXJdMovWr7lWfhKj6TkDVX7lR/hKf6TVKKL1V+5Uf4Sn+k1ST3gC5IAG0k2CD0ixeksw4sbcOzFiFvzXpkgIuCC3nBBCD2ixxTtdfC5rrbbEG35LIgIiICIiAiIg8veGgkkAAEknYANpK09C6SbUwtlaCGuLrA7bBxAJ5r2vbkuozXapw0+5j2pnbn/AA2xP/kLfNYdQpvVSRH2o5C7+GTjA/mHj+EqXtT2u5/Olec8d+MX8b/Pu6dERRLAiIgLG5y9OK1pnqtny9ENqxt8klWB0yxSPWEuXnORzp2s1xs+6r6Jlo+kN5Df4AlfWztPLn78v1VL9ZbaXtT/AKSLJlsRyKMa5Z4pF0eLzp35Q2xpNrl7WtE9bAK9FhydcK8xp9REUzUREQEREBFhq6lkTHySODY2NL3OOwAC5K4eP7W6A7ROPjH/AEK2rS1v7Y2xMxDvkXEM+1TRx/blHxhf/RdVobSsVVE2aB2KN17GxBuDYgg5hLUtX3GjcS3URFqyIiICIiAiKE1n1mhomgvu6V19zibbE620/wCEbMyjEzERuU2iqmX7S6y92wQNb+6TI49q7f0XTapa+R1bhFKzcag+y3FiZJz4DYZ+4j81jcIq58dp1EuwUXrV9yrPwlR9JylFF61fcqz8JUfScspkZTaV9G0ZSPAxSGlpo4mXtje6Jth8NpPuBXKaW1dmn9ZWPMj9oB9hnuY3Y39Vn0lUuZHoa/8A+Qo2OHNjEUYH/aT+amqvSge1YlWyzFpmsqy0joJsZxMAa4bCALhbFHEyqie1zQ2RpbugbkHbcDyNh2HI3sQVL6YkBuoTV8/3h9thhdf5ObZYj2gw26b9PxLWGj8BxM4krDbEy7SOUFpGYBCsr7O9bX1OKnqTedjcTH7N1bsNx+8MviD8VxVVbdH++Nl+063+6+amOI0lTYeVzwfhgdf/AGT1LMT2s3TX1K70Ra2kJZGsJhjEj7izC8Ri3KbkH9FsvtlFyupNfUyNeJorM9JrBuhnEhBE7wI7YRkPZ27AuqQERaGl6kta1jDaSQ4Gn90Wu5/yH8yEYmdIDS/r5nO2sjBhZ8b3lPzcGj+BadHMaeUSAEttgkaMyWE3uBylpz+bhyroXUTY2hrRZoAAHuCh61i6GKYtTo+HIzxamTu/LrYJmvaHMIcxwBa4G4IPKFkXDaA0gYZ2sv6qV2FzeRrz7LxzXOR57g/HuVUy4px21Lo8fPXNTqgRFBa51U0dJUGFl/7rUkvEm5ujtGbOblcnacrbFDKdMSFaM7l6o5pXN9bGIzlYCQSXyzNwBZY51xvqF50nxw1nlYaWLdTc+zyD/cpWew74f/Vn0fJZedwRW+eIv6XI8UmY9tl9IAtGogCk5JbrRnK6XNxYdfthHitbflpQSFpwnYdnuPMt5hUbUH9R+qkGri4LTFtJssfLfgctxhWhAvNVNVB1oYYHssOM+ofG6/KLNhcP5r2HAtM1c/J7SiKEfVaQ5Kal/wBZJ/xgvPpekerUv+rk/wCOuoiTq+Bwvbl5R8dig/S9I9Wpf9XJ/wAdcB9o+ktIxVFC+CNsda7do2sglfOZoxgJErTE0WDiMzsxO2bUFuIobVeorHwg18UUU2VhHIXXHO4Ws0+4EqQ0lum4y7jbdtyfud9mPCcF7++yCp/th1rxv9ChdxGEOqCP2nbWx/AbT77c2dYLyx5Ny7FjxOxh18Qfc48d874r3vyr0u5gx1pSIhXtO5FYP2Pax7hUGmkPqpyMF9jZQLC3+YWHxa1V8vL5MIxXtbjYgbFpGYIPIQc1nNji9JiSs6l+skUXqxWSTUlNLM3DK+CN7xa2ZHNyX2/NSi4SwIuZ14ramOB+4xXZaMmUT7m5p3RosBhJ+d+VTejppXtJmiET8RGESCQW5DcAfkg20REGlpfSsVNGZJnBrb2HKXHka0DMn3BU1pbTL5qiWd0DnBzrMu8NLWNyYLYTbLPbtJXavphX1kz5D6uAugibyCx9YR7y4f8AaFh0totjQbBayqZptaPHpx9PVRS8UAskt7DrZ/5SMiozSMJaQWktcCHNcNrSDcEe8EArY0zSWzGRBuCNoI2ELVqKoyNZYXkdZoaNpeThwt+J/VaqNvuvjV+vNRTQTHa+Jrnc17ca3zusetX3Ks/CVH0nLJq/QGnpoITtZExrua9uNb53WPWr7lWfhKj6TlI7EevKCn0GavRVIxhAmZTU0sROzEIgLH3EEj5qu3aUfE50UzXMlbk5jsiP6/EZK4dVfuVH+Ep/pNWxpDRcM4AmiZJbZiaCR8CcwsTCHLh6/MTqVEVulL/E5AbSfcOdbmjGinY6SYhsklhblAF7NHOcycvcrfZqtRAWFNEOW4YL/ntWZur9KGlvo8WE7QWNN/iSLpEaa4uP0T1TO5UbUaRHGcSAXG5z2AeyP1/Mrvvsy1YkY41dQ0tJZhhYRZwDvae4HZcWAHxXZUWrtJC7FFTxNeMw4MFx8CdnyUommaYNX67TuRERZWHiKFrRZrQ0ElxAAGbjdxy5ySV7REBcnpeutWEH9iJjG+7GS55HxszshdYuG18oXskFSwXjLQyX/AWnivPuINvdYc+VjixWckRZT503rgm1PjSWfpC4UVWVCgYtKLxNX3XVpxJrLz+T6hF6ssshMkdtu7w2+O6ssrUVa6nULqioDyPVQnG48hfbiNHOc8XusOcKylQ59o7kVj4h1/pFLdmbz/lPgXmWMOBa4AtILSCLgg5EEHavSKi6rFIFoztUi4LUmYuXzsXVVLjlGvbfbs2LUjcWHCfkedSMjFgkjByIuF5TLitW24XaX14l8E6xSSoaUchI+f8AVBSjlufjsWlsmS0alJE0hhgZiIP7IN/ifcpBgXlrVniYpeNgnaLJfbPA1brAsMTFsAL13Dx9NVK87fURFfRixCnbjL8I3QtDC62eEEkNvzXJKyogIiIKL+2LVz0aqbVRj1FSSJLbGTNG0/523+bSuDX6e1j0JFW08lPNfc3i1xbE0g3a5txkQQCq6f8AYbTfs1lUPjuZ/wDEK5g5fbr0zG2lqbnapl1v2Y6qf2hUl8ovR07ml4Iyll2tj94GTj8RzrpJPsNb+xpCYfGJrv0cFZmrehIqKnjp4RxGNtflc45ue73k3Kzm5fXXpiNMVpqdpNERUkjxNE14LXAOabXBAINjcbV7REBERBVrqs0lZVRuyvM6VvvbIS8H+ZHyWWu0qHBdXrdqqyta04tzqGAiOQC+RzwvGWIfpyLgJ9StJNOEMjeP3myCx/MAhaypZKZKzOo3CD0zVixJOWZVi6galR07I6ia7qlzcYDhYQ487NHPY2uf5LT1X+zsskbNWua4tIcyFubQ4ZgyE+18ALfFWIkQ2wYZj9148ii9avuVZ+EqPpOUoovWr7lWfhKj6Tlstmqv3Kj/AAlP9JqlFB6DrY4dH0skrgyNtJTXcdmcbAB788rLf0ZpNk4cWCQYTYiSKSI/IPaCR7wg3UWKrqGxsfI/JjGOkcbXsGgk/HIJTTtkYx7c2vY17TsycLj+RQZUREBERAREQF8e0EEEAgixB2EHkK+qNqdPU8bJHvka1kczYJCb8WR2HC0/HG38wg53S2obXHFTPEY6NwLmfwkG7f5/Ja9BqA7FeeVoZytjBJP8TrW+Tb+8LtIq1jpJImuvJG2NzxnxRJiwfnhKyiQYi24xABxbcXAJIBtzXB/IqzHMzxXpi3j8+falb6bxbX65pG/t/wA9fZjo6RkTGsjaGsaLAD/3NZ0RVl0REQCsb2rIvi0vSLQzEtOSJa7oVJFq145Guc9rTdzHBrxzEtDgPyIK5mbgxZLXJppbkgiW3TlsjWvbfC4XF2lp+YIBHzXiGZjpJI2njx4MYscsYJb8cgqn9N8t+6xsiWzHGskdjcAgkGxsdhsDY82RB+ayhqvYOFFEdr7fGtXtEXRrXSIREWwIiICIiAij2aZiMxhaXOkBwuIjeWNda+FzwMLTYg2J5QpBAREQEREBERARFraRr44GGSVway7W3PK5xDWtaBm4kkAAZklBsotHReloqjFubjiYQHsc1zJGYs242uAcLjZlmt5AREQFF61fcqz8JUfScpRRetX3Ks/CVH0nIIF1PIaHRUrGue2D0SeSJoBc9no5ZxQTmWl7X2/wZZ2XrT+k/SY42xwzbmZS175Kap9WQy7fVgsc+5Nr3wgjPkUhorSTKfR9E6TEQ6npImhrS5xc+NoaAAtun1ghfjAEm6RujbJEYn7q3dDhY4ttfCSDxtnFOeRQcXozR9VJCXVLZzK3QcbbOL7OqLVDXXF7OfYtHL7Sxso6gRtFEyqY5ujHx1Qdja583qRGIjIcJeA2cYm5C7c9is1YaqpEYBIcQXMZZrHPN3ODQSGi4GeZ2AXJQV9W0cjy8UbKplI6bRgLTu0bsXpV6h0eIh7RuRGI5A/muo1VpHwvrYyHiFtWPRw4kgMMMRIYTnbGX/O6lK6vbEYg6/rZWwtsL8YhxF+YcUrbQEREBERAXC6e1ffUVc8BYfRKiIVLn24glbFJT4Xc5OKF/wD013SIK0Yypkp4nT08jZKuSSadxZLKYHxxRxRMwRuaeNhcQ4kNaQecLCKGqwmURzDSMuhIGMks+4nj3TdWudcNa+z22xWudnKrRRBXVNouRzCGyTGF9XRAxNgqabcwC/dnAyyOccYLQ6xA4vOSrCijDWhrcmgBoHMALBe0QEREBERAXO0lcIqupY9k15ZoSxwhkdGRuMbbl4bhGYO0qU0tpRlO1rpA845BE1rGOe5zjcgANz5Cs9FUiRgeGvaDfJ7Sx3zBzCxMCu4YahtIHVbak4dEM3Ih0gfHO0TGd0pDgQ6242c7912zO+afR8zoaudgmNQKOgfTlrn8aRkVyWgHjm5sb3vsXa6S0LBUEGaMP4uGxLsJF74XAGzhfkIKkFr0M7c3q9Rtiq9IcR7XyTtmDiH4HsdFE24J4pOJrshmMuSy6REW0RpgREWQREQEREBERByJLmVoFKKgCSdxq43xP9HsWG80b3ABrrhnskg3OV8xzkAr309JHC2pZVQ6KrqeV0ge1vpJbTiPjOyebsks7MZ7VaK8SxhzS1wu1wLSOcEWIQVu+XBPOKaCpMf9nwYoZTPkX1JbJLgxY3ENBJw2L8ORO1Z9FaMmkNPHLu5p211SchLC0xGAFgc0uLgzGTYEnZ8l2+jtFQwYjEwNc/Djdcuc7CCGglxJIFzYclyt1AREQEREBQGtUL8VJM1hkZBUmWRjRd4a6KSPGwD2i0vGQzsTbPJT6IOE0rHLUSzVEEc7P7vT00Bwvie+YTOkbI4EXEbMr4hYhzx8dauNVBBBMwS+mmSehlY55wyS1LgGzNuLOayRrXCwyjLuZWIteahjfJHI5gMkYeI3HMsx2DsPNewzQVzpugdTx1DJBVOex9JHRzNfLhELRC04nB1gS/dC4HN1xt5N+joqk1b3SyPbIKmpcAKeciSAiQQx7ruu5AYSw2w3Dhz5rsKjQ0D5BK+MOkDmuBJJGJnsuw3w3HIbXC30HC6qaOmhfo02n9Zo2X0wvc915WCmMW6YjxXcaYcmVxyLptavuVZ+EqPpOUoovWr7lWfhKj6TkEI6J50do0sY5+D+z5XBou7C1rS4gctlq6a0fPUzOnbC9jGmhhY1xaJJGsrGTSyOAPFDWtFgTc3dkOXidEfadVxwQMbHT4WQRMF2SXs1gAv6z3Lb4Vqzo6bsS+Yg6aPQ7xKC6nf6WK2aWWpsHB9OXPOC97vDo8LBHyG3NdaVHoKqDLPhkxGfRskHHDtwpo6pjzSuN/ajALiR7QI24VDcK1Z0dN2JfMThWrOjpuxL5iDoodCv3enc6leapmkpZpqrKzozuoY7Fe7m2cwBn7NuRZNRdASxSxyTmRtS2B8dRaFrWTvcWnHJICTNYglpOYDnbL2XM8K1Z0dN2JfMThWrOjpuxL5iC5EVN8K1Z0dN2JfMThWrOjpuxL5iC5EVN8K1Z0dN2JfMThWrOjpuxL5iC5EVN8K1Z0dN2JfMThWrOjpuxL5iC5EVN8K1Z0dN2JfMThWrOjpuxL5iC5EVN8K1Z0dN2JfMThWrOjpuxL5iC5EVN8K1Z0dN2JfMThWrOjpuxL5iC5EVN8K1Z0dN2JfMThWrOjpuxL5iCw9cqV72U+BsrgyrjkfuRtIGhrwS3McpCiarV9tXOwzQSPpxo+eO0+Z3QzMLcQvmbAkHk9y5LhWrOjpuxL5icK1Z0dN2JfMQSztX6mXcTU7q2T0OiZHKIWTSQSMb63C4u9U7FYl2x2W21lvzatus+QwF+PSkslTHkXT02KXc2AONi0Ocx+HK9jkSc+a4Vqzo6bsS+Ytav+0ionYY5qekkjJBLXRyEXBuDnJyFBOtY6GKSppYgyaLSc8FPC4t4wnZHEYbgkAbo1jrDZudss1YWhNHCmp4YGkkRxtZiO1xA4zjflJufmqdh+0GZm5YKWibuQcIrQvG54hZ2D1nFvbkW5wrVnR03Yl8xBciKm+Fas6Om7EvmJwrVnR03Yl8xBciKm+Fas6Om7EvmJwrVnR03Yl8xBciKm+Fas6Om7EvmJwrVnR03Yl8xBciKm+Fas6Om7EvmJwrVnR03Yl8xBciKm+Fas6Om7EvmJwrVnR03Yl8xBciKm+Fas6Om7EvmJwrVnR03Yl8xBciKm+Fas6Om7EvmJwrVnR03Yl8xBciKm+Fas6Om7EvmJwrVnR03Yl8xBciKm+Fas6Om7EvmJwrVnR03Yl8xBciKm+Fas6Om7EvmJwrVnR03Yl8xBciKm+Fas6Om7EvmJwrVnR03Yl8xBcii9avuVZ+EqPpOVX8K1Z0dN2JfMWppf7TquSCdjo6fC+CVhsyS9nMINvWe9B/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20650" y="-449263"/>
            <a:ext cx="3505200" cy="942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5374" name="Picture 14" descr="http://www.hartnell.edu/tutorials/biology/images/photosynthesis_equation_pi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345180"/>
            <a:ext cx="8763000" cy="1903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2 Stages of Photosynthesis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AutoNum type="arabicPeriod"/>
            </a:pPr>
            <a:r>
              <a:rPr lang="en-US" dirty="0" smtClean="0"/>
              <a:t>Light dependent reactions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dirty="0" smtClean="0"/>
              <a:t>Calvin Cycle (light independent reaction</a:t>
            </a:r>
            <a:endParaRPr lang="en-US" dirty="0"/>
          </a:p>
        </p:txBody>
      </p:sp>
      <p:pic>
        <p:nvPicPr>
          <p:cNvPr id="16386" name="Picture 2" descr="chloropla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086099"/>
            <a:ext cx="4933950" cy="3771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Light Dependent Reaction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requires light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 produces energy (ATP)</a:t>
            </a:r>
          </a:p>
          <a:p>
            <a:endParaRPr lang="en-US" dirty="0"/>
          </a:p>
        </p:txBody>
      </p:sp>
      <p:pic>
        <p:nvPicPr>
          <p:cNvPr id="14340" name="Picture 4" descr="https://encrypted-tbn0.gstatic.com/images?q=tbn:ANd9GcSSHKa4Q3o8PCpFaRh1rx0H5mPfOVSfy708KReplNeBKmTXYUb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429000"/>
            <a:ext cx="3810000" cy="290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Calvin Cycle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does not require light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 uses ATP from light dependent reaction to make glucose</a:t>
            </a:r>
          </a:p>
          <a:p>
            <a:endParaRPr lang="en-US" dirty="0"/>
          </a:p>
        </p:txBody>
      </p:sp>
      <p:pic>
        <p:nvPicPr>
          <p:cNvPr id="13314" name="Picture 2" descr="calv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971799"/>
            <a:ext cx="3198442" cy="3734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Factors Affecting Photosynthesis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amount of water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 amount of light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 temperature</a:t>
            </a:r>
          </a:p>
          <a:p>
            <a:endParaRPr lang="en-US" dirty="0"/>
          </a:p>
        </p:txBody>
      </p:sp>
      <p:sp>
        <p:nvSpPr>
          <p:cNvPr id="12290" name="AutoShape 2" descr="data:image/jpeg;base64,/9j/4AAQSkZJRgABAQAAAQABAAD/2wCEAAkGBhIPEBQUEBQWFRQUFBUUFhgXFxcXFRQVFxQVFBQUFBYXGyYeFxkjGRQUHy8gJCcpLCwsFR8xNTAqNSYrLCkBCQoKDgwOGg8PGiwlHyQqKiopLCwsKSwsKSwsKSksLCwsLSwsLCksLCwpKSwpLCwpLCkpLCkpLCwpLCwsLCwsLP/AABEIAMQBAAMBIgACEQEDEQH/xAAbAAABBQEBAAAAAAAAAAAAAAAAAQIDBAYFB//EAEQQAAEEAQIEBAQCBQgJBQAAAAEAAgMREgQhBRMxQQYiUWEUMnGBI0IHM5GhsSRDUmLB0fDxFRZTcoKSk9LhF2OUssL/xAAbAQEBAQEBAQEBAAAAAAAAAAAAAQIDBAUGB//EADARAAICAQMDAQUIAwEAAAAAAAABAhEDEiFRBDFBYRMiMnHwBTM0QlKBkbEVQ6EU/9oADAMBAAIRAxEAPwDuFCcWpMV9s+MIhObGSpRpfdeXP1mDp/vZJf3/AB3O2PBkyfArIEKZ2lPZRliuDqsPUfdST+uO5MmHJj+NUNQlxRivSchEJcUYoBEJcUYoBEJcUYoBEJcUYoBEJcUYoBEJcUYoBEJcUYoBEJcUYoBEJcUYoBEJcUYoBEJcUYoBErOo+oRilY3cfUfxUKPKE8tStbuFyyT0Qc+E3/B0jHVJR5JI2UE9CF/MsuWWWbnN22fqoQUIqMewKORl/VSJFrBnlgyLJDuiZMayRcZFVCeW/wAT/FGK/pydqz8o1QxCfijFUlDEJ+KMUFDEJ+KMULQxCfijFCUMQn4oxQtDEJ+KMUFDEJ+KMUJQxCfijFBQxCfijFC0MQn4oxQUMQn4oxQUMSt6j6hOxSsbuPqFBQpCKUpakxWWk1TNLbcUFKm0ltfhes+yc+Gb9nFyj4rd/ufoMPVwmvedMVISi0lLfQ/ZObLNSyxqK733fpRnP1kIRqLtkdKvr9cyCMySGmtq6FkkkNAA7kkgV7q7iqXGdC6aB8bMLcAPxG5sIsEte30IFWNx1G6/bt7bHwkt9yHScZjkaSSY8Ti4SjluBoO/NsdiDYKsfFx0Tmym0HHJtNJ6Bxvb7rO6Hwc9uGfLDGySvEQL5GRh+nMIDC/r5jkdgB2TW+CpGMa2N0QqLSMdsQHmAyGQ2GktyL2nIDLY9LtctU+DemPJ2p+OwsdiXEk8qsRkDznlkdEermlXHzNa4NLmhx6AkAntsDufssxpPBMrGMaZGHAacfm3EOokmOxHdrwPqCrvGvDD59UyeNzGFvLBJyLqY8vrAgsd1NfKR6lXVOroaY8na57f6Td77jtsT9iqbOOwOldEHguYwSOIrlta75bfdAlcGXwTMWOZzIg0RaqJh81/jyNkBeMaFVVD/wAK7rvCRLpzAIoxJ8NiMQ2hCXl4sNOGWTPMAT5fopqnwNMeTufFM8pzb5vl8w83+7v5vsnMma4kBwJbsQCCWn3A6fdZjQeDJYsN4H03A5tc/FvxBnDo7/NvW5HQGz0Vzw94WdpZnPc5rhi9rTby92cpkOYNNFewNnfboqpSfdEcY8nepFKTFGK6mKI6RSlxSYoKI6RSkxRigojpFKTFGKCiOkUpMUYoKI6RSkxRigojpFKTFGKCiOkrRuPqE/FOa3cfUIKFISUpS1Jis2aojpFKXFGKWKIqRSkxS4pYoipUOPcS+GgfJttiBYJFucGiwK9fUD1IXUxUWqcxrHGUtDALcXViB/Wy2pRvYq7mN0HjOebpHHbItRLJRLshDIGYx4ki3AjeyPqmReOJTDkWxZl7AwhzS12UJlLSBL5SKrzOFg9L2Wrj12mAza+EAML8gWCmZYl1j8uQr6ikx2v0gyYXwDDzObbKYbAyI7GyN/dcaf6jpa4OceOSv0+ifGGB+rfCw5ZFrOZG95Io2aLOi48Xi2eRsOYY3mjTyDlucCA7V/Dva4nqDV/et1qzxLSiMP5kIja6g7Jga1wvYf0SN/3ok1ukYQHPhBDQ4Algpnzhw9G9wfuq9/zEXyMlqvF85heSGNDtPqZGFjnNka6CUR9Se4PbcK1qPFGp5zmRtgx52phblnYMEfNydRo2NqC7Gp4/o2YC435tlLAwMIcGC5GgmmizW17n6FXWa3Tl7WZRiRwzDCWZ+ZuRNeuPWlKf6i7cGPj8ZTct8jWtJc+HyufYaH6YSkRtLm35j8oN1vurcPjSR80bGsjLXCGyXBhIkiL3PaHuDsQQRWJ6HfajpNLNpprbEYXimlzW4OFflLgNq9Fc5DbBxFgUDQsD0B6geyqjL9RG1wZzwp4ifqzIJQxrmNY6mbinZDZ4c5rxY6gj6BaGk6PTtbeLQLNmgBZ9TXU+6diukbSpmHu9jhzcWeZXMZiMHbkguyAFuHUY167/AGXQ4fqubGHEUejh6Eda9uh+6zUA/Hdu79ZINzRJyIAcS0nr/grQ8FBxfZB/ENUK7DruR6L5HS9Vkn1MoSe1OvSmdpQWi1yXKRSlxVfiGsZp4nyybMjaXuoWaHWh3K+zZwofSKXN0XiOKRpdIDCAWi5S0NdkCWlj2uLXbNOwNilOONQ5AZtxMYkEmTOWWl2Ap2V3Z9K91nWuS6WW6RSrnjGnDWv50WLnFrXZtpzhsWg3uQpG8QhMhiEjDIL8mQz23Plu9rCupCmSUilVdxmFpeJHtjweWEvc0AkMa847+jx1o+yc7i+nDmtM0eTgHNGYtzSCQRvuCASPWk1LkaWWKRSo6PxDppmRvbKwCU0wOIa5xyxoNO93W3uFP/paC3jmx2wEvGbfIAaJdvtvsprXI0snpK0bj6hVOF8Xi1XMMJyEchjJ2xcQASWkHcb/ALir7W7j6hXUmKocWoxUtJKWbLRHijFSUilbFEeKMVJSKSxRHiudx/g3xcDossSSxwO9AseHiwCCRY7EH7rq0ilHvsVbGSHgUVEC8W2R7paa7GZj3tkdEc3udWcbTZJvf1XP8QeCJ386VsvNe7m4tLXZESvY7Gy/AY4no0X3tb6klLDgmjSk0ZYeEpQ/nc2Pn80ybxfg1yRBiY8rvEXeXUnsVHp/BBiilZHNRfBBC1+Pmbyi4uOx6Oy6CqHda2ktJoQ1MxH/AKfvwLRMy3fFA+R5GOpZGHAZSF1tdHYJJsE3ur3+qDuYDzG8vmxzkcv8TmRxiMBsmWzDiNqJ6i1qKS0miI1Mz3A/DHwrozk04aRmmNNxyLZOZzOvezt79V3MVJS5/H5+XppCCA4tLW2asnah7qtqEW+Cbtkmn18cji1jw4t6gf2ev2VjFZPhlNMB6YyBgpt002MQetb9lsC215uk6n/0Qcmqp0WcNJh9M78Y3k65JBvV/O4WRQ6fZaLgXyvq/wBYeorfFu+6zWhaOaQK/WSDufzuGx6nbv3Wn8Om43nf9YetXeLbsjYm73Xyui/Fy+T/ALOsvgr1OhioNdpXSRPYx2DnNLQ6g7Ena8XbEexVulR45rHwaaWSJmb2Mc5rd9z9tyB1oei/QN7HBIyZ8GzxFjo+VkdTA8tijIgjEbZrlMbnbkl4uq7V0tWGeAiLuVpLmgO8hxy+L+KdiMjTfygfdUpuMajVSQxiZrovi4ozLE1zGy3A6R7fK8GmubRo9xfSle49xybTanUGM+XHRN8xtkTZDKHyU5waDs0WSB0tcPd70dfeE4h4BMr5HiVozk1Di0tfiGT4W2mSNtww77G9waVvQeEXQ6vnNlAZbiWNY4F+TQ2n28t7XkACe563yZPG84+HB5Yc4QmQY+VzHz8ovY5zwflo0Bt1JIpT6nxVq2Nm8jQdO5kMri2ml75yOa3egwQhrjZq5BewS4d6JUux0z4UvU84vBHPlmxLb/WadkAF31GGV+6paTwK6OSB4laOU2FrqY4OkETSyj58S0gnq2x0BVGfxrqWDTk8otfd4APc8c/AFjS4BwwH824mzfSit/S0tMiPUjEx/o9IEYdK1wYwRO8jwHRtm5zdmyDzWSDlY6EAEJ03gJ75HvdOCXZ0SxxO87J2BwL8S0FlEACwb67rZ0lpa9nEmqRxuB8Hdp+cXva500xmOLSxrSWtbQBJ22/wV1Wt3H1UlIA3W1sZ7jixGCkQs2UiwS4KRCtgiwS4KRCWCPBGCkQlgiwS4KRCWCLBLgpEJYI8EYKRCWCLBc3xKK0spPoP/s1ddczxLAX6WUNuwwuoV5sfNRy7bfVc8u8GvRlitzOcL3dCMnVzW9NrNu3sDcbi/r+zZBqw/D9Qa8vmote0A72HNPlHe6q/Wunfb6TVMlaHxkOa47EfWiPYg7FfM+y5LTKPm7OmTdJnn2jFuFd3vogg/mdRv/HT7rWeHrLZTZ/WVVg1TW966n/wsporEra65PPQ9S8kf5dfRazwuQY5CK/Wnp3pjNz6lebovxT+T/s1L4X8ybWcXjidi4OJABdQFNBurJIs0LodlcicHAOabBAII6EHoQshqgTrZbH8567fK3EnpdCuvcbdlo/DZ/k7d3HzPHmBB+c7Ueg9hsvoYOqlkzTxvsuxhwSjZfxRipEL3nMjxRipEICPFJgpUICPBJgpUK2CLFK1u4+qkShSwPwRgn4opZN0MwRgn0ikIMwRgn0ikFDMEYJ9IpBQzBGCfSKQUMwRgn0ikFDMEYJ9IpC0MwSOiB69P7OhCkpFIQ801Wldp5XRmgW2NtrYd2kdtwR+9WNNxRzN2F7DbbxIDTj3xcK9N/t6VtOK8Ej1IAkG4+Vw6j1G/UH0/gs5P4JmDrY+N42+bJhv1JpwXxMvR5IT1Y/+G02cbRintO/U+/qSa6E/5bLX+GBccnU/id+vyMP+PqshpXESCw4EOLe9WCQSPUbdVsPC9COXfbmncm+rGXv9Vy6G11G/DNfl/czuoaBrZasgSO6m6IaBZLjv/ktR4dbemYSKsvPW+r3d+/1WO0s+ckkmR3MjzjYunWCAb7Aft6rdcHgw08QrpG2/YkZf2r0dFv1E5fXcS+GvUs4IwT6RS+wcqGYIwT6RSChmCME+kUgoZgjBPpFIBmCVrN07FKGoWh9IpPxRislGUik/BGCAZSKXO4hxxsTg1oDzdOAcAW799j/f7LianissgAJAFEOA6OBLXeYDoQBVj0J+vjzdbixWm9+DpHG2aGbiAbMyKvmBN30P5RXvR/cqHG/EQgIEdOcHeYb1VbjLsdxtud1wtRqC/eR2RqrsA+UAdd672a9foKzuHvle4RMzDB5nNeDGwNB3y6EbHv8A234P8jOdqC87P0NPHRpofFkDgLJacSSKuiPy+5Pb1pdOLXRu6Pb27/0hkB9a3peet4fIQ1wYafeHvi0ucWg70G73026qN+mc2raRYaRt2cLb+0dF1j1013Rzo9E1HEoowC97Rl8u95fQC7VkLzONz2nJuQLaGW/l22F9luOAnVE4zRlra8pIyvv5nl5N/ZejF1im6lsVRb7HUpFKY6c/4KaYT6FexZIvsyaXwR0ik/FGC0ZGoCdggNQHlRGL3Gukr7G5yp7h36K1PxRxidG0Yh7vNRvyFgYW0R7dTuO26rakYySA0AJZWj1/WvFJ8GhkleGsa435aogEkAgZHa6B791+b95ZHp77o1bLPCtIZnCOyDI7Hb/Ziy5xNegPQj07r0RjKAG+wrfrt6nuuVwHgToLc8jIgtxFFrW3ti6gbPU+prsAuzgvr9FgeKDcu7D4GUik/BGK9pkZSKT8UYoBlIpPxRigGUik/BMm2aTYFAmz0G3U+yWBCPTc9vr2C4Evixha0NtsnMYHsIshuXn36HYFcXi3F3k0yd7x3IHLYR/UANke5XO00bnvFAuJcPUk+Ybn9q+Zm6x3UDVHqSEUnMjv6L6Dkoq2VKxoCTUsxjccXOOJ8rfmd2oEdPr2Vpra6JV4cnUN7R2O0caXcyjfCkhDTbWuc7zNbWLGUdt7yPy+xO5tdSHwvA3KwXggAZHdtX8pFHe9z12XXQvGsUE7o6FbS6BkTcWgkWT5jlVmzRdvV7pz9FGYzGWjAii0ChXpQ+inQt14Keacf4m+HiRInJZHLp4mxRyiN8AkwBj+Fe3HURvNElhJrbbHao7xvqGMa6QQSTNfrXcw4tDTFNyREMpGBry3Eh3mcGhvlO5Xok+r0nxDWyOg+IAtodhzQ2i7a/MNgT9BarO8QcPLC8TadzA/qDGRmRYN/wBIgXfXZbtEMsPEGoa4wQx6YROn1cAEgke4mCATufKQ6nk2Wn339k/gX6QZJNVp4XsibFLHCG4kveHP0wlIJD7ZR28zarfJaabi8HLExfEIjuH23E5bWHdyenuufFx/RGZrGyRZmAzNcMK5LTjYk6Vsdr6NKxa8I2oepxvEPiXVN1k8UczWtbNw0RN3a7GWSpMqNuYbId/wgUq3Ff0pTwRXjCZWOnEjacGvbDqBBkwukGIO+3nddbVZWndxvRkNkM0FElrXFzNy2nFoJ7jY19CpYNTppnOax0MjoycgMHFhJIdY7WbtNXoXR6lXwrxueZ2sEz2P5esmjYAN2MaaaCL2FAEeu53XcMxPoudHxLT1k2SKnNa+w5vma52DH2OoLvKD67KrqvFujjY55njIa9jHYuDsXPdg26Owu9zsKKmqV7F0x8nZ5hRzCue7jumBeDPFcYt4zb5ASAC7fYWQPuFa0+pZK0PjcHtd0c02D1GxHuCmufLLpjwec8QH48wJv8WShXTzn39wtZ4WkszX1a9jqoeVzo9yCOt11/yWS4q7+UzgjfmyDtu0O+vQZdPcrVeFneab6RkbVQ/FFV/gLyxbjlv5nlxJamvryaTmlHNKYhetZZryz1ezjwSCVOEgUKF0j1U13ObwxZZtCrAp7ZSPdeiPVryjm+nfhkyKQzUt7hTtmaehR9UvCM+xfkjbCe6i4hpYnRnnNyY3zkHocQTuOjvodrpXELhPLKfc0opGKPh580T5pG/izFrY2UQ2JrnBocQPRvbsAu5ovDTIdRHJGaDIzGR3c7pnfuCbXZQFxUUi6UMEaegoXSUnLuVJLsCEIWSghChk1IHuoErJlG+YDqVUfqHH2Uay5HRQ5OFqPDsvxE8kUzWMnfzXAwtfK2QQckcuRxpo6H5b6i6K5HC/0evhmjlknbIWTQSuBY8l/JZIyiZJXEF2YPoCNhXTaITWy6EZp3g6+HM0ebSWODg8sdjYldIKa14c0+arDgf4Kk79HznRhj9SXXpZNM9xZbiDMZ4y0l5IDXU0hxNgdVskKamXSjLaTwW4atmqllY6QSuke1sWEZ/A5LQ1pecSOpcbJ9qUnhnwb8DKX8zMBjo2WJMgx0plp2Uhb1PRrWjv1JWlQmpjSjIab9HjWTtkEpxbMX4YiuSDnDB16Mlt9/uFWq0f6O5QHl2pD3ubCA50bz5odRz2FwMp2PylrcR6Vve4QrrZNKMNqP0aZ80c4U8yOZbZS5hllZK8EGbAjykbNF2LuluGtA2GyVCjk33Kkl2PNuKOPPnsfz0nTc9fb+xaLwuwc55qvwY6FnsTdt+X813v19yszxNx+Ims786S9jR8xJAGXUBd/wAL6gCcA154sbBDfleCBRNuPagNrPbr5v8AYv3PJj+NmuQhR6nPB3LxzxOGXy5V5cq3q13PYSIXmHFPFPE4H4zOMZ7DBuJ/3TRB+xUnB+OcT1ji2GUEtG+XLb69ARZ+y3oMe0R6WhZjQt4sw/iGCUejnAH7OaFpm3W/Xv337791lo0nYqEIUNDmvI6Ep41LvVRIVJRN8W72St1br7KBKOqWyUjpFCCmueB1XU4jlHLMG9VBLq/6KrrDkbUOSSXUF3sFGhCydOwIQhQoIQhACEIQAhCEAIQhANklDRbiAPU9B9T2XL1PiOKN5BNindOrXt6tI9DtTui6y58vh/TuJJjFm+lt6/TojvwYnq/KYKeTN73Hq573f8ziRV+xCc7xA7SFj2YkgOaW2W7Ww79c7rf023W7/wBX9PVcptWD36jpvfT2Uo4RAAByo6HS2NPXr1C5rH72pnnjhkndmEP6UZe0MX/M7+9Nd+k3Udoov2PP/wCl6C3QRDpHGP8AgZ/cpGwtHRrR9GtH9i76lwd9MuTzTUeOtTO0sdBC9p/KYnOH7z+9ZuSZzZMmjlOBsBuTS0j0s2F7kCq+s4fFMKlja8f1mg/v6qqdeDLxt+TzfR+LOJuaOXlIB+bkh5P1IarQ8QcYP82//wCOP+1aSXwLp7yhMsLvWN5A/Yf71E7w9r2fqte4j/3GX/C0tDTI4X+leM/0H/8ARb/cnjiHGj+R3/TjH8V1H6DjA+XUQu+oaP4xqA6XjX+0j/bH/wBit/IlP1KsWq42D8jj7ObFR/eu9wfiWvLg3U6UBp2L2uaC33LS439kvCZeJBwGpjhc293NeGvA9aaCD9Nl31ls3FerBKOqRKOqwbLs2oDfqqb3k9U1C03ZFGgQhCyaBCEIAQhCAj1GobGxz3uDWNBc5x6NaBZJ9gFWl41p2Z5TRjlsbK+3DyRu+V5/qn1VjVacSxvY4W17XMIPQhzS0g/tXnel8C6zlw8zEyPe2HU28EfCRmDl4+p/AJob/ilbik+5ltrsegt4jEY3SiRvLZlk+/K3Cw+z2qjf0U8bw4BzTbSAQR0IIsEH6LzviHhPWyROa9nNDo9YxrOeGCKSWcvhmPmpw5Zxx7dK3Kkg8Ja4SSFznjKOVrXMnay2uhY2OL5XOBa5p3oAVdmyFdK5M6nwehYn0P7EUvMGcH1ULtLFNEZGunncIubgXsGnb+tex5Y3z3QsA96XQj8Ia3kTZSE6j4fTxRP5rj0b+OwbgNJGLMyN6vuU0rkup8G/xPv+xRS6ljHMa5wBkJawH85DS4hvqQ0E/Zed8R8J69+nbGxp66h4uZmcTnObymgghoZQcdsi0uqwF0eHeGtU3WwyysyLNRPI+cyg5RyQubEwR5bFpIHT6WLKmlcjU+DcUiljeL+GdRJJqpGWXPmg5Y5pbnpmsj50LTdRFz2negTXWiqU3hjWFlOjL4/5Vy4PicfhzJj8O4yZU8MAdsCcctrTSuRb4N42VpJAIJaQHAHdpIyAPoaIP3T6WX8McAl00mp5osy8o84SfrHCBkchxslh5jXOuvzD0pZqLhes0GmkkkBD45NPJA0ymSSaVpc18R5ZIcHNcRdNce42TSuRq9D03FRwzNeMmEObvuNxsSDuPcEfZYWXwlrGT6UxkvEbIRI983kzD3OndiCHtJLjWOQOwI2VGPwTrWRwxsDmtjErfJMwYyGdr2agFxNDl7bAuGJGPmKulcjU+D0zE+h/YkXn0/gzUvc4uBJcdfkecRkHgHR2A8Cg/eqAB6hbbhMT2aeFsv6xsUYfZs5hgDrNm973WWkip2W0IQsmgQhCAEIQgBKOqRKOqEHYIwQhUBgjBCEAYIwQhAGCMEIQBgjBCEAYIwQhAGCMEIQBgjBCEAYIwQhAGCMEIQBgjBCEAYIwQhAGCMEIQBgjBCEAYIwQhAGCMEqEB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1119188"/>
            <a:ext cx="3048000" cy="2343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292" name="AutoShape 4" descr="data:image/jpeg;base64,/9j/4AAQSkZJRgABAQAAAQABAAD/2wCEAAkGBhIPEBQUEBQWFRQUFBUUFhgXFxcXFRQVFxQVFBQUFBYXGyYeFxkjGRQUHy8gJCcpLCwsFR8xNTAqNSYrLCkBCQoKDgwOGg8PGiwlHyQqKiopLCwsKSwsKSwsKSksLCwsLSwsLCksLCwpKSwpLCwpLCkpLCkpLCwpLCwsLCwsLP/AABEIAMQBAAMBIgACEQEDEQH/xAAbAAABBQEBAAAAAAAAAAAAAAAAAQIDBAYFB//EAEQQAAEEAQIEBAQCBQgJBQAAAAEAAgMREgQhBRMxQQYiUWEUMnGBI0IHM5GhsSRDUmLB0fDxFRZTcoKSk9LhF2OUssL/xAAbAQEBAQEBAQEBAAAAAAAAAAAAAQIDBAUGB//EADARAAICAQMDAQUIAwEAAAAAAAABAhEDEiFRBDFBYRMiMnHwBTM0QlKBkbEVQ6EU/9oADAMBAAIRAxEAPwDuFCcWpMV9s+MIhObGSpRpfdeXP1mDp/vZJf3/AB3O2PBkyfArIEKZ2lPZRliuDqsPUfdST+uO5MmHJj+NUNQlxRivSchEJcUYoBEJcUYoBEJcUYoBEJcUYoBEJcUYoBEJcUYoBEJcUYoBEJcUYoBEJcUYoBEJcUYoBEJcUYoBErOo+oRilY3cfUfxUKPKE8tStbuFyyT0Qc+E3/B0jHVJR5JI2UE9CF/MsuWWWbnN22fqoQUIqMewKORl/VSJFrBnlgyLJDuiZMayRcZFVCeW/wAT/FGK/pydqz8o1QxCfijFUlDEJ+KMUFDEJ+KMULQxCfijFCUMQn4oxQtDEJ+KMUFDEJ+KMUJQxCfijFBQxCfijFC0MQn4oxQUMQn4oxQUMSt6j6hOxSsbuPqFBQpCKUpakxWWk1TNLbcUFKm0ltfhes+yc+Gb9nFyj4rd/ufoMPVwmvedMVISi0lLfQ/ZObLNSyxqK733fpRnP1kIRqLtkdKvr9cyCMySGmtq6FkkkNAA7kkgV7q7iqXGdC6aB8bMLcAPxG5sIsEte30IFWNx1G6/bt7bHwkt9yHScZjkaSSY8Ti4SjluBoO/NsdiDYKsfFx0Tmym0HHJtNJ6Bxvb7rO6Hwc9uGfLDGySvEQL5GRh+nMIDC/r5jkdgB2TW+CpGMa2N0QqLSMdsQHmAyGQ2GktyL2nIDLY9LtctU+DemPJ2p+OwsdiXEk8qsRkDznlkdEermlXHzNa4NLmhx6AkAntsDufssxpPBMrGMaZGHAacfm3EOokmOxHdrwPqCrvGvDD59UyeNzGFvLBJyLqY8vrAgsd1NfKR6lXVOroaY8na57f6Td77jtsT9iqbOOwOldEHguYwSOIrlta75bfdAlcGXwTMWOZzIg0RaqJh81/jyNkBeMaFVVD/wAK7rvCRLpzAIoxJ8NiMQ2hCXl4sNOGWTPMAT5fopqnwNMeTufFM8pzb5vl8w83+7v5vsnMma4kBwJbsQCCWn3A6fdZjQeDJYsN4H03A5tc/FvxBnDo7/NvW5HQGz0Vzw94WdpZnPc5rhi9rTby92cpkOYNNFewNnfboqpSfdEcY8nepFKTFGK6mKI6RSlxSYoKI6RSkxRigojpFKTFGKCiOkUpMUYoKI6RSkxRigojpFKTFGKCiOkrRuPqE/FOa3cfUIKFISUpS1Jis2aojpFKXFGKWKIqRSkxS4pYoipUOPcS+GgfJttiBYJFucGiwK9fUD1IXUxUWqcxrHGUtDALcXViB/Wy2pRvYq7mN0HjOebpHHbItRLJRLshDIGYx4ki3AjeyPqmReOJTDkWxZl7AwhzS12UJlLSBL5SKrzOFg9L2Wrj12mAza+EAML8gWCmZYl1j8uQr6ikx2v0gyYXwDDzObbKYbAyI7GyN/dcaf6jpa4OceOSv0+ifGGB+rfCw5ZFrOZG95Io2aLOi48Xi2eRsOYY3mjTyDlucCA7V/Dva4nqDV/et1qzxLSiMP5kIja6g7Jga1wvYf0SN/3ok1ukYQHPhBDQ4Algpnzhw9G9wfuq9/zEXyMlqvF85heSGNDtPqZGFjnNka6CUR9Se4PbcK1qPFGp5zmRtgx52phblnYMEfNydRo2NqC7Gp4/o2YC435tlLAwMIcGC5GgmmizW17n6FXWa3Tl7WZRiRwzDCWZ+ZuRNeuPWlKf6i7cGPj8ZTct8jWtJc+HyufYaH6YSkRtLm35j8oN1vurcPjSR80bGsjLXCGyXBhIkiL3PaHuDsQQRWJ6HfajpNLNpprbEYXimlzW4OFflLgNq9Fc5DbBxFgUDQsD0B6geyqjL9RG1wZzwp4ifqzIJQxrmNY6mbinZDZ4c5rxY6gj6BaGk6PTtbeLQLNmgBZ9TXU+6diukbSpmHu9jhzcWeZXMZiMHbkguyAFuHUY167/AGXQ4fqubGHEUejh6Eda9uh+6zUA/Hdu79ZINzRJyIAcS0nr/grQ8FBxfZB/ENUK7DruR6L5HS9Vkn1MoSe1OvSmdpQWi1yXKRSlxVfiGsZp4nyybMjaXuoWaHWh3K+zZwofSKXN0XiOKRpdIDCAWi5S0NdkCWlj2uLXbNOwNilOONQ5AZtxMYkEmTOWWl2Ap2V3Z9K91nWuS6WW6RSrnjGnDWv50WLnFrXZtpzhsWg3uQpG8QhMhiEjDIL8mQz23Plu9rCupCmSUilVdxmFpeJHtjweWEvc0AkMa847+jx1o+yc7i+nDmtM0eTgHNGYtzSCQRvuCASPWk1LkaWWKRSo6PxDppmRvbKwCU0wOIa5xyxoNO93W3uFP/paC3jmx2wEvGbfIAaJdvtvsprXI0snpK0bj6hVOF8Xi1XMMJyEchjJ2xcQASWkHcb/ALir7W7j6hXUmKocWoxUtJKWbLRHijFSUilbFEeKMVJSKSxRHiudx/g3xcDossSSxwO9AseHiwCCRY7EH7rq0ilHvsVbGSHgUVEC8W2R7paa7GZj3tkdEc3udWcbTZJvf1XP8QeCJ386VsvNe7m4tLXZESvY7Gy/AY4no0X3tb6klLDgmjSk0ZYeEpQ/nc2Pn80ybxfg1yRBiY8rvEXeXUnsVHp/BBiilZHNRfBBC1+Pmbyi4uOx6Oy6CqHda2ktJoQ1MxH/AKfvwLRMy3fFA+R5GOpZGHAZSF1tdHYJJsE3ur3+qDuYDzG8vmxzkcv8TmRxiMBsmWzDiNqJ6i1qKS0miI1Mz3A/DHwrozk04aRmmNNxyLZOZzOvezt79V3MVJS5/H5+XppCCA4tLW2asnah7qtqEW+Cbtkmn18cji1jw4t6gf2ev2VjFZPhlNMB6YyBgpt002MQetb9lsC215uk6n/0Qcmqp0WcNJh9M78Y3k65JBvV/O4WRQ6fZaLgXyvq/wBYeorfFu+6zWhaOaQK/WSDufzuGx6nbv3Wn8Om43nf9YetXeLbsjYm73Xyui/Fy+T/ALOsvgr1OhioNdpXSRPYx2DnNLQ6g7Ena8XbEexVulR45rHwaaWSJmb2Mc5rd9z9tyB1oei/QN7HBIyZ8GzxFjo+VkdTA8tijIgjEbZrlMbnbkl4uq7V0tWGeAiLuVpLmgO8hxy+L+KdiMjTfygfdUpuMajVSQxiZrovi4ozLE1zGy3A6R7fK8GmubRo9xfSle49xybTanUGM+XHRN8xtkTZDKHyU5waDs0WSB0tcPd70dfeE4h4BMr5HiVozk1Di0tfiGT4W2mSNtww77G9waVvQeEXQ6vnNlAZbiWNY4F+TQ2n28t7XkACe563yZPG84+HB5Yc4QmQY+VzHz8ovY5zwflo0Bt1JIpT6nxVq2Nm8jQdO5kMri2ml75yOa3egwQhrjZq5BewS4d6JUux0z4UvU84vBHPlmxLb/WadkAF31GGV+6paTwK6OSB4laOU2FrqY4OkETSyj58S0gnq2x0BVGfxrqWDTk8otfd4APc8c/AFjS4BwwH824mzfSit/S0tMiPUjEx/o9IEYdK1wYwRO8jwHRtm5zdmyDzWSDlY6EAEJ03gJ75HvdOCXZ0SxxO87J2BwL8S0FlEACwb67rZ0lpa9nEmqRxuB8Hdp+cXva500xmOLSxrSWtbQBJ22/wV1Wt3H1UlIA3W1sZ7jixGCkQs2UiwS4KRCtgiwS4KRCWCPBGCkQlgiwS4KRCWCLBLgpEJYI8EYKRCWCLBc3xKK0spPoP/s1ddczxLAX6WUNuwwuoV5sfNRy7bfVc8u8GvRlitzOcL3dCMnVzW9NrNu3sDcbi/r+zZBqw/D9Qa8vmote0A72HNPlHe6q/Wunfb6TVMlaHxkOa47EfWiPYg7FfM+y5LTKPm7OmTdJnn2jFuFd3vogg/mdRv/HT7rWeHrLZTZ/WVVg1TW966n/wsporEra65PPQ9S8kf5dfRazwuQY5CK/Wnp3pjNz6lebovxT+T/s1L4X8ybWcXjidi4OJABdQFNBurJIs0LodlcicHAOabBAII6EHoQshqgTrZbH8567fK3EnpdCuvcbdlo/DZ/k7d3HzPHmBB+c7Ueg9hsvoYOqlkzTxvsuxhwSjZfxRipEL3nMjxRipEICPFJgpUICPBJgpUK2CLFK1u4+qkShSwPwRgn4opZN0MwRgn0ikIMwRgn0ikFDMEYJ9IpBQzBGCfSKQUMwRgn0ikFDMEYJ9IpC0MwSOiB69P7OhCkpFIQ801Wldp5XRmgW2NtrYd2kdtwR+9WNNxRzN2F7DbbxIDTj3xcK9N/t6VtOK8Ej1IAkG4+Vw6j1G/UH0/gs5P4JmDrY+N42+bJhv1JpwXxMvR5IT1Y/+G02cbRintO/U+/qSa6E/5bLX+GBccnU/id+vyMP+PqshpXESCw4EOLe9WCQSPUbdVsPC9COXfbmncm+rGXv9Vy6G11G/DNfl/czuoaBrZasgSO6m6IaBZLjv/ktR4dbemYSKsvPW+r3d+/1WO0s+ckkmR3MjzjYunWCAb7Aft6rdcHgw08QrpG2/YkZf2r0dFv1E5fXcS+GvUs4IwT6RS+wcqGYIwT6RSChmCME+kUgoZgjBPpFIBmCVrN07FKGoWh9IpPxRislGUik/BGCAZSKXO4hxxsTg1oDzdOAcAW799j/f7LianissgAJAFEOA6OBLXeYDoQBVj0J+vjzdbixWm9+DpHG2aGbiAbMyKvmBN30P5RXvR/cqHG/EQgIEdOcHeYb1VbjLsdxtud1wtRqC/eR2RqrsA+UAdd672a9foKzuHvle4RMzDB5nNeDGwNB3y6EbHv8A234P8jOdqC87P0NPHRpofFkDgLJacSSKuiPy+5Pb1pdOLXRu6Pb27/0hkB9a3peet4fIQ1wYafeHvi0ucWg70G73026qN+mc2raRYaRt2cLb+0dF1j1013Rzo9E1HEoowC97Rl8u95fQC7VkLzONz2nJuQLaGW/l22F9luOAnVE4zRlra8pIyvv5nl5N/ZejF1im6lsVRb7HUpFKY6c/4KaYT6FexZIvsyaXwR0ik/FGC0ZGoCdggNQHlRGL3Gukr7G5yp7h36K1PxRxidG0Yh7vNRvyFgYW0R7dTuO26rakYySA0AJZWj1/WvFJ8GhkleGsa435aogEkAgZHa6B791+b95ZHp77o1bLPCtIZnCOyDI7Hb/Ziy5xNegPQj07r0RjKAG+wrfrt6nuuVwHgToLc8jIgtxFFrW3ti6gbPU+prsAuzgvr9FgeKDcu7D4GUik/BGK9pkZSKT8UYoBlIpPxRigGUik/BMm2aTYFAmz0G3U+yWBCPTc9vr2C4Evixha0NtsnMYHsIshuXn36HYFcXi3F3k0yd7x3IHLYR/UANke5XO00bnvFAuJcPUk+Ybn9q+Zm6x3UDVHqSEUnMjv6L6Dkoq2VKxoCTUsxjccXOOJ8rfmd2oEdPr2Vpra6JV4cnUN7R2O0caXcyjfCkhDTbWuc7zNbWLGUdt7yPy+xO5tdSHwvA3KwXggAZHdtX8pFHe9z12XXQvGsUE7o6FbS6BkTcWgkWT5jlVmzRdvV7pz9FGYzGWjAii0ChXpQ+inQt14Keacf4m+HiRInJZHLp4mxRyiN8AkwBj+Fe3HURvNElhJrbbHao7xvqGMa6QQSTNfrXcw4tDTFNyREMpGBry3Eh3mcGhvlO5Xok+r0nxDWyOg+IAtodhzQ2i7a/MNgT9BarO8QcPLC8TadzA/qDGRmRYN/wBIgXfXZbtEMsPEGoa4wQx6YROn1cAEgke4mCATufKQ6nk2Wn339k/gX6QZJNVp4XsibFLHCG4kveHP0wlIJD7ZR28zarfJaabi8HLExfEIjuH23E5bWHdyenuufFx/RGZrGyRZmAzNcMK5LTjYk6Vsdr6NKxa8I2oepxvEPiXVN1k8UczWtbNw0RN3a7GWSpMqNuYbId/wgUq3Ff0pTwRXjCZWOnEjacGvbDqBBkwukGIO+3nddbVZWndxvRkNkM0FElrXFzNy2nFoJ7jY19CpYNTppnOax0MjoycgMHFhJIdY7WbtNXoXR6lXwrxueZ2sEz2P5esmjYAN2MaaaCL2FAEeu53XcMxPoudHxLT1k2SKnNa+w5vma52DH2OoLvKD67KrqvFujjY55njIa9jHYuDsXPdg26Owu9zsKKmqV7F0x8nZ5hRzCue7jumBeDPFcYt4zb5ASAC7fYWQPuFa0+pZK0PjcHtd0c02D1GxHuCmufLLpjwec8QH48wJv8WShXTzn39wtZ4WkszX1a9jqoeVzo9yCOt11/yWS4q7+UzgjfmyDtu0O+vQZdPcrVeFneab6RkbVQ/FFV/gLyxbjlv5nlxJamvryaTmlHNKYhetZZryz1ezjwSCVOEgUKF0j1U13ObwxZZtCrAp7ZSPdeiPVryjm+nfhkyKQzUt7hTtmaehR9UvCM+xfkjbCe6i4hpYnRnnNyY3zkHocQTuOjvodrpXELhPLKfc0opGKPh580T5pG/izFrY2UQ2JrnBocQPRvbsAu5ovDTIdRHJGaDIzGR3c7pnfuCbXZQFxUUi6UMEaegoXSUnLuVJLsCEIWSghChk1IHuoErJlG+YDqVUfqHH2Uay5HRQ5OFqPDsvxE8kUzWMnfzXAwtfK2QQckcuRxpo6H5b6i6K5HC/0evhmjlknbIWTQSuBY8l/JZIyiZJXEF2YPoCNhXTaITWy6EZp3g6+HM0ebSWODg8sdjYldIKa14c0+arDgf4Kk79HznRhj9SXXpZNM9xZbiDMZ4y0l5IDXU0hxNgdVskKamXSjLaTwW4atmqllY6QSuke1sWEZ/A5LQ1pecSOpcbJ9qUnhnwb8DKX8zMBjo2WJMgx0plp2Uhb1PRrWjv1JWlQmpjSjIab9HjWTtkEpxbMX4YiuSDnDB16Mlt9/uFWq0f6O5QHl2pD3ubCA50bz5odRz2FwMp2PylrcR6Vve4QrrZNKMNqP0aZ80c4U8yOZbZS5hllZK8EGbAjykbNF2LuluGtA2GyVCjk33Kkl2PNuKOPPnsfz0nTc9fb+xaLwuwc55qvwY6FnsTdt+X813v19yszxNx+Ims786S9jR8xJAGXUBd/wAL6gCcA154sbBDfleCBRNuPagNrPbr5v8AYv3PJj+NmuQhR6nPB3LxzxOGXy5V5cq3q13PYSIXmHFPFPE4H4zOMZ7DBuJ/3TRB+xUnB+OcT1ji2GUEtG+XLb69ARZ+y3oMe0R6WhZjQt4sw/iGCUejnAH7OaFpm3W/Xv337791lo0nYqEIUNDmvI6Ep41LvVRIVJRN8W72St1br7KBKOqWyUjpFCCmueB1XU4jlHLMG9VBLq/6KrrDkbUOSSXUF3sFGhCydOwIQhQoIQhACEIQAhCEAIQhANklDRbiAPU9B9T2XL1PiOKN5BNindOrXt6tI9DtTui6y58vh/TuJJjFm+lt6/TojvwYnq/KYKeTN73Hq573f8ziRV+xCc7xA7SFj2YkgOaW2W7Ww79c7rf023W7/wBX9PVcptWD36jpvfT2Uo4RAAByo6HS2NPXr1C5rH72pnnjhkndmEP6UZe0MX/M7+9Nd+k3Udoov2PP/wCl6C3QRDpHGP8AgZ/cpGwtHRrR9GtH9i76lwd9MuTzTUeOtTO0sdBC9p/KYnOH7z+9ZuSZzZMmjlOBsBuTS0j0s2F7kCq+s4fFMKlja8f1mg/v6qqdeDLxt+TzfR+LOJuaOXlIB+bkh5P1IarQ8QcYP82//wCOP+1aSXwLp7yhMsLvWN5A/Yf71E7w9r2fqte4j/3GX/C0tDTI4X+leM/0H/8ARb/cnjiHGj+R3/TjH8V1H6DjA+XUQu+oaP4xqA6XjX+0j/bH/wBit/IlP1KsWq42D8jj7ObFR/eu9wfiWvLg3U6UBp2L2uaC33LS439kvCZeJBwGpjhc293NeGvA9aaCD9Nl31ls3FerBKOqRKOqwbLs2oDfqqb3k9U1C03ZFGgQhCyaBCEIAQhCAj1GobGxz3uDWNBc5x6NaBZJ9gFWl41p2Z5TRjlsbK+3DyRu+V5/qn1VjVacSxvY4W17XMIPQhzS0g/tXnel8C6zlw8zEyPe2HU28EfCRmDl4+p/AJob/ilbik+5ltrsegt4jEY3SiRvLZlk+/K3Cw+z2qjf0U8bw4BzTbSAQR0IIsEH6LzviHhPWyROa9nNDo9YxrOeGCKSWcvhmPmpw5Zxx7dK3Kkg8Ja4SSFznjKOVrXMnay2uhY2OL5XOBa5p3oAVdmyFdK5M6nwehYn0P7EUvMGcH1ULtLFNEZGunncIubgXsGnb+tex5Y3z3QsA96XQj8Ia3kTZSE6j4fTxRP5rj0b+OwbgNJGLMyN6vuU0rkup8G/xPv+xRS6ljHMa5wBkJawH85DS4hvqQ0E/Zed8R8J69+nbGxp66h4uZmcTnObymgghoZQcdsi0uqwF0eHeGtU3WwyysyLNRPI+cyg5RyQubEwR5bFpIHT6WLKmlcjU+DcUiljeL+GdRJJqpGWXPmg5Y5pbnpmsj50LTdRFz2negTXWiqU3hjWFlOjL4/5Vy4PicfhzJj8O4yZU8MAdsCcctrTSuRb4N42VpJAIJaQHAHdpIyAPoaIP3T6WX8McAl00mp5osy8o84SfrHCBkchxslh5jXOuvzD0pZqLhes0GmkkkBD45NPJA0ymSSaVpc18R5ZIcHNcRdNce42TSuRq9D03FRwzNeMmEObvuNxsSDuPcEfZYWXwlrGT6UxkvEbIRI983kzD3OndiCHtJLjWOQOwI2VGPwTrWRwxsDmtjErfJMwYyGdr2agFxNDl7bAuGJGPmKulcjU+D0zE+h/YkXn0/gzUvc4uBJcdfkecRkHgHR2A8Cg/eqAB6hbbhMT2aeFsv6xsUYfZs5hgDrNm973WWkip2W0IQsmgQhCAEIQgBKOqRKOqEHYIwQhUBgjBCEAYIwQhAGCMEIQBgjBCEAYIwQhAGCMEIQBgjBCEAYIwQhAGCMEIQBgjBCEAYIwQhAGCMEIQBgjBCEAYIwQhAGCMEqEB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1119188"/>
            <a:ext cx="3048000" cy="2343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2294" name="Picture 6" descr="http://water.me.vccs.edu/courses/SCT112/desert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447800"/>
            <a:ext cx="4800600" cy="3690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Transpiration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Water evaporates from leaves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As water evaporates off leaf it pulls more water up from roots</a:t>
            </a:r>
          </a:p>
          <a:p>
            <a:endParaRPr lang="en-US" dirty="0"/>
          </a:p>
        </p:txBody>
      </p:sp>
      <p:sp>
        <p:nvSpPr>
          <p:cNvPr id="11266" name="AutoShape 2" descr="data:image/jpeg;base64,/9j/4AAQSkZJRgABAQAAAQABAAD/2wCEAAkGBxQSEhUUEhQUFhUWFxQYFRcYGBgeFxcYFxgWHRgXGhUYHSggGRomGxsaIjEiJikrLi4uGB8zODMsNygtLisBCgoKDg0OGxAQGzQkICQvLDQ0LDAuNCw0LCwsLCwsLCwsLCwsLCwsLCwsLCwsLCwsLCwsLCwsLCwsLCwsLCwsLP/AABEIAOEA4QMBEQACEQEDEQH/xAAbAAEAAgMBAQAAAAAAAAAAAAAABAUBAwYCB//EAEIQAAIBAwIEBAMDCAgGAwAAAAECAwAREgQhBRMxQQYiUWFxgZEUIzIWQlJTobHB0gcVVGJyk+HxJDOSstHwQ3OE/8QAGwEBAAIDAQEAAAAAAAAAAAAAAAEEAgMFBgf/xAA5EQACAgECBQEFBQgCAgMAAAAAAQIDEQQhBRITMVFBFCIyYZFxgaHB8BUjM0JSsdHhBvFDgiRTcv/aAAwDAQACEQMRAD8A+4GsW9sg1wyhr1W0uqhfnl7olxwaZNpB7iufcuTiMGn8SM1vE26lrKau8QnOGnk4d/8ALwYx7mIbKu9YaRLS6WPUeMIS3Zqack+QX9zVKfE7bpcukjn5v/eDPkS+ImV3UahUgUAoBQCgFAKAUAoBQGL0AyoDxFOrXxYGxZTbexU2YG3cGgPeVAL0ADUAvQC9AeZJlUXYgC4FztuSAB8yQPnQHrKgF6AzQGqOS4vVbTaiN9asXqS1uaQtn2BsQb+lc6GndWvzBYi1uZ5zE8zyi+3UbXqrxDiEI25rWZLbPgmMHg1mVvWuS+J6lvPMbORHoTX2bcVco4q5rp6hZXkxlXjsSQQPT2r0cJ0Uxik1FPsammzZzB6it3Xr/qX1IwzINbE8kGakCgFAKAUAoBQCgFAcj4r0WqMwbS8zFlRntJiA2mLyJGFuLc4kIzDsLHtQFFxHhOvYxFVl5ijTyF+Y5AZ5nk1CC+oCx4qSn4HyXEAgDygRJvDWsHMCDUpHzdeyCOQM2ck5eGYZzqLmPGxN8WDEjzEkDsuBcOlU6mSQvzXdljZ3ZlwCJiQmRVVzyNgB1PrQHO8G4PrY45CzanmqkL2ZxjLNE4LqDzmyzVShY4grIu1xsBo4rwnXuisqyiXFJriV2KSySvJLCPv1WMIuMYOLhgALAC1ASTo9RJzX041OZfXq8n2ghHRZZVjijUseW4IGLBVxxc/nbgbNNwidp0tFqU0onLCF9QbjDTmzORITyzMEslzZlytuaAgabgerbIyxTct00zvEJHuZY9RC7gO2oYu2GYz+7Bt0G1gNun4HrLzln1mTx6oMUdAXzYcoI7SkcxVticVtYgkZXoDqfBWmligMcylcZGEZJN2SynLFpJCgyLgLmbADpewA6GgIjaX0JBrhW8IUVmmbWPQ2dTyBIQpv1G3x96y9ovr0kust16jCb2IteSy3uWDNQAaZBvgQMLEdK9Jw2qvV04tWeU0WZTNv2RfT9prpLhGkT5lH8X/kx52b1FdGEVFYRgZrICgFAKAUBz3jvjUmj0plhCl8kUZAkDJgCbAi+3uKu8P00dReq5Pbf8DVdZyQyQvAvG9XqQ51KR4WRopowQkmV8lCkkgrYA3sQSRbastfRRS0qpNvfKfdf9kVTlJbnXVQNwoCh4tx7kTlWRuUsRlkcI7H8WKqoUbm/b5dSKA1R+LIrgOk8e+BZ47KsuBfkswJGeI7XW5ADX2oDxp/GUDlQqz+Y6fcxEALqTjBI19wjtsNrje4FqAlcV48mnd+bYIqRsDcZM0juoXew/NG9/pQEY+MNPylmGbRksGdVukWLYtzGvYWa+ykkgXAIoDZofEAaPVTyry4tO8w/C2WEOWbn1uBcAdKA2cN8QQyiMBXQy80orJa+AVmN1JUghwbgkE3HUEUBB1ni9LD7PHI7H7LcmNuWg1LR4ZEG5OL3xW+4sbXoCRJ4thR3SRZUKK7DKM/ehGCNyk3dvOygXAyyXHIb0Bo4h4108CgzLLGxDsY3UK6qmOTkFrMoyX8BYm5ABIIoDpdPKrgMpBVgCpHQgi4I9t6A20BFLSH80D/AN+NcTrcSk9oJL5v/ZsxDyGVipytftasrq9RdpZxuSz8gsJ7ESvHlgzQA1PzBJ0qbH3r0/BqZKiUv6jRY9zHLcdDl7Vm9Pr6pKUJ868MjMX6Elfeu3DLis9zWeg1ZA8ytYE+lG8ESeFkqdN4hgc2DEHYbgi5NaI6mDeCnDiFMny5LdXFutWMlxNPdHqhJW8e4PHq4uVMCUuG2Yqbqbg3H+1bab50T54PDMZRUlhnMf0Xhki1GnYNeDUSLuQdja3TYdybbXY1e4q1OyNq/nin+T/satPsmvDO5rmG8wTQFZxPhqSFmZ2XJFTYqNg+YO4O9x9O1RzJdyHJR7lRreCadpWZ9TKFLmXk8xOUJChXmAFcr23Ayxy3xvWPPFd2a3qK13kjfovDENgySSsMNAoOSG40Ll4ui9WJOXr2tWecmyMlJZRL4v4fTUEszSKxEYBUp5DGzMrKGUi/mINwQR2oSVXEPAUMwAeWe4jePL7kkhnLkgNEVja56xhbgAG4AsBc6bgyxxSxq0lpWmZmyAdTLfIoygY2vtttbvQFTp/BEce6TahHLs5kUwq5yjSNlxWLlgFUUkqoa4vfc3Am6XwvHGLK8tstK25TrpQgj/N6HAZfstQFdH/R/ArMyyTgnnWsYgQZZFkyzEeburqpVnLHbctQEnUeEFezNqNUZPODITCWZXx8mLRFFAxFsVU3ub7m4HRRR4gAdALD4CgNlAYJtWLaSywR/tQJsAT71ylxWuyzp1pyXldjZyNLJrm0/dfpVHiHCJNuyn6GULF2ZpKn0NcN6S9d4P6GzmRsTTk9dq6Ok4RbY07NkYysXob5JcLeXa3X0rt6nVexKMYwbjjuvT8DVFcxtjcHpV6i+F0FOD2MWsHHf0j8d1Ok+zfZsPvZGjN1yZnIHLRFvvfzfMKO9dnhumoucut6LPjb1NF0pxXulR4V8ZznVGHiEkcXlKqjRNGxkLJj5jsAQSBfrcEVZ1vDqlWrNKuZerynj7kYVWyziZ9Gc5Aj1FcJr0N8kpRaPlXG9cNOpOOX3hRVLWvufzsT0A9O1U+HcNet1LqTwll5/WP7nk4aZTtku27LPwv4nuL+bAGzK3VT7N3HvW3U0W8Pu6Vrznt/0XadRZppcs3lH0LT6gOAykEGrEZKSyjvQsU1mJsYVJmVvDOCR6d5njyvPIZJLm93O1xfoLdq2WWzsUYy7RWEQopErVa1I1ycgD9vyFaJ2Rh8RrtuhUsyZy/GvFzhCdNCZGBGxYLtfc7jaw3961031XWdNy5V5xn8P9nN/acbJcsNvmcTL4vllkCSx3u6jaYMFLEDayWNr9L9dtq6l3/HpdB29bbGcOOPzKdtM7MuU3+vvLuGAuwVRcnYbXt/pXloxc3hHPrrlbLlR9B0EIijVB2AFdiC5YpHrqK+StRKDxp4vOgEZWJJc2YEGYIVxAN7YsT9ABtfqK6eg0L1c3HOMLxn/AttUFkkeCfEx4hDJIYhEUlMeIfMGyRvlliv6drW7VHENH7Jaq+bOVntj82TXZzrJ0VUTYKAUAoBQCgFAYIuKxlFSWGEa1QKNthVeumrTQxFYROWzSkpY7bKOvvXNp1d2qv/AHP8OPd+TNxSW5sdyGUdjf8AjVu7Uyhqq612ef7MhLbI1Edx1qeIaaV9fuSw1uRF4Z50zZLv13vWvht0tRp8WbtZTJmsM9wxY39zW7R6GOm5uV7N9vBEpZPUsKtbIA2NxcA2PqPQ1ezgxKzj/AINZHy50DDqp3DKbHdWG46nbob2IINbqNTbp581bw/7mMoKSwz3wLhKaSFYY2dlW9i5yaxN7Xt0F9vTpWu22Vs+eWxKjhYRwHibhbGVVBW0eoSRgxPmS5yAsp3IPew96q6XVrRStznMotLHn0PM2Po3TUvuKUltE3Vn0zEW7tEx/eP3/HreXJxilL4b4r1/mRD5dQsL4kd74P4gAcLgq/mQg7fI+lcrTSnCbqs2Za4Xc4SdUjrwavneIvEdYIo2c9q12TUY5NN9qqg5s+c8c40ovJO3riotc2tso29ep2qpp9JfrrMVr7X6I8xLqaqeWUZin1YOZEMJt5cfM25ud9xt6m3TY11XZoeGPEV1LV6+iNqlVT23Za6Lw5G7IsUZ8jFh7nbdiblgNtr7bfKh+1dZdzpyzzL6EVSuubUUfRODcJEAO92O5Py7VNFHTWDu6TSRoXzNPijh+omjVdLqfszZHNuWHLKVYYi5BXcg5Ag7bVf09ldc82R5l4zgtSTa2ZU8C8AaXTsJXBmnBZjK5bcm+5jvievUgnverN/E7rY8ieIeF+s/ia40qO73Z0HBODw6SIRadMEBJAyZjcnclnJJ+ZqnddZdLnseWbVFR7FhWskUAoBQCgFAKAUBpnhytvsO3rVDW6JarlUnsvTyZRlymyNbC1Wqqo1wUIrCIbyaWjOYNtgK59mnslroW/ypf5Mk/dwb7V1GYGFS3SsYwjHsgZvWQME0yCv4lxaOAgPfzXIsCenwrXZbGt4l6lXUauFGOb1I8XiSBja7C/cggVrWqrzjJqhxGmTxkzxrhQ1CgqbMOht19qm+lWx2Gr0kdRHmj3OL1WnKlkkXtYqdwQf3iubmymacXho83KM6p4exriUIAEGOOygbAew7/wC9ROc5T55PMn6mLsalzM+g8G1oliDd+h+I611qbOeCZ6zSXdWpSKbxlOfIg6G5Py/3qrrZtJROdxexpKJz2m4QdQykRhit8XYbLfrYnbtWmiep5XCuTSfc5unpuntX2Op0PhtFs0hLN1I2xv32tvVqGkhFLO7OxRwuuOJT3ZaAxQLbyoPT3+Fb/dgXf3dK8FJq/FI6RqT7np2qpPXR7ROZbxaK2giBo+MzPNGGewLKCALAitdeonOaT7FanX3zuSb2O2WukejM1IFAKAUAoBQCgFAKAVAFSBUAVIFAch/SPxCWDTRmCQxu08aBhjvnkMfMCOtu1XuG11zt/erKw39EarW0vdOX4J4l1em1vL4lLII7MvnjXEttg6OiDJTY7i/ptvXS1Ok012n59It16Z3x9mTRXOcZ4n2Oy8XRqYkfYkMACPQ3ryetj7uX3KvFq4upSOC41xN4TGEVWL5fiJHQoAAbgDr3qxwnhlerhOc3jHyyceimE4vmOj8NcclTETJgpJBQsGxF9jkBvf0qq5R09zrjPmj57fhuXNPq3RNQ5sxOw1fDo5wCwv3BGx+o7VZnVCzujtW6aq9ZkitbwpF+k/1H/itHsUEUnwmn5kDh0h008kZJK2JHXsCb71rql0rHF9irp5PS3yhnbB40GkbWSGST8ANre3oPasYQd8ssiimWss6k/hOs0+nWMBVFgO1dGMVFYR3a4RguWKKrxBxflAKv42B+XvVbUX9NYKOu1ip91dzjNbrALyTNsNyT8dgB6k9AKo0126u1Vw3Z5/mndLd5Zz3A59S8iFmZ4buGcqihrI2Jta4u2J2v1r0nF6dBVppQikrNtlv6rO5cvjSo/M7vwto85cz0S31Nef0dbbz4MuF0c8+d+h2i11D0YJqAFNSDNAKAUAoBQCgFAKAUAoBQCgNUsCtbJQ1jcXF9/XfvUJtdhgh8a4TFqYjFMmaHe1yCCOhDA3B9xW2m+ymfPW9zGUVJbnEcC4ZqIJtRw5uY+nEYl00pXyqMlBjyta92/D/cY9GFrXE+jqdOrltN7NfmUrtPKyDrKjifChO6F2sqCQMAN2yAsQdrWIB3G9cfh/FJ6KuUYLds4NVyqymiJodS8Eg087Fg2Ige1r9sSep3IG/Q+xFrus01Oto9r0yw18S/X3mdkFbHnh952+i45OqCyBkTYkddrdT2rk16qfLlLYs06+9R2jlIs9D4mRzZ/I3v06fsqxXq4yeGXqeJ1y2msMq/FgtKGB/Eh+g9/e9V9XtNNepQ4plWKS7NF3wto4NPHchQRffuW36Vbrca60zqaeVdFCyyLJ4qS9kR369LdvasPa4+hXlxWtPEYtnN8R1glkZztfoD29L/AMaoTmpzy+xxtRd1bXN9jn4uDyTsDqnEgB2ijDcq/YG4Hr06n1Ndr9qV018mirw33k+/5m5WpLFMd/J12j4FLIRkMF9T1At2X9lcpaaybzIzq4dfY8z2R1ug0awoFX5+59TXRrgoRwj0FNEaoqKKLj3jnS6XJc+bMGCcmOxfNugO9h2997WJ2ro6fh99+6WI/wBT7fUylbGLwfPdH4e1rLHMialY+bFjG8zmUpn5mYNjYADcEXOXS1dqzWaWKdMsN4fvKKSzjbGPmVlXY3k+0pXl0XT1UgUAoBQCgFAKAUAoBQCgFAKAUBi9AUfF+ArJdl8r/wDd8aq3aaM90czV8Phb70e5x+p0xU2kWxVri4uMh3UkdfhXNzOptHAnGytuLWC58J6jGVlPRl/aLd6saJqLZ0OFWpWOBd8Y4KkqmygP2P8A786t3UKa+Z1NVooXRyu5yOtzFkkvdMgNuxt/4/bXNsUovlfoedvdixGfdFrw3gzTDOUlV2sPUD2PtVmnTufvSL+l0cr1z29jTq7NJydMLL0JG9/iew7VjN80unX2MLeWdnRoWx0fDeERxLa1yQLk96u10xgsI7Gn0ddUcYN2o1MMO7FUv7b/ALBWyU4Q7s2Tspq+LYht4khH6XxCm31rS9VWlnf6MrviVHk9Q+IoHNsiPdgQP20jqqpPCZMOI0SeEz3pODaZXaVIouYzFmcKCxY/nZG5B37Vbd85xUc7IuRUXui2rEzFAKAUAoBQCgFAKAUAoBQCgFAKA8SyBRckADqTUNpdyJSUVlnC+K/GTRW5IJuxVQu5cgb9jtew2BO4qNJVPWWuMZcsY95HHs1c7ZuNbwl6muHj2qKqXJRiBdTY4nuMrb/61zrdRKu2UIS5kvXtkoz190HjmyXXD+MJP93Oq3NgO4Pz7VurvjZtJF/T62F/uWJZPPGOAAKZIbhhYhR0HwrG/Spe/Ax1nDkk7K9n8iRwvjqmAs/4kG++56b1sq1KcMy7m3S69Ojmn3RzXEdVzZGe1srbXrnW2c8snE1VvWm5rbJPHFpGhWGNSTjZj6ew+Vb+vKUVCJcesnKlVQX3lvwLTRwDzOmZ/F5luNunrVuiEK1u9zo6GqvTx95rm+0zxnjyoMY/Mx7g7AHveou1UYr3d2NTxCEFyweWcXxPiSoDJO53Nrm5u1ibAD4H6VW02lv1tvTrWWcJdS+eXucZq2bMSxrNEJHIRmchizWPlIsQNz0JHv2r3Ohhp4VOu5xm4rLwl+mdKtR5WpNM7PTRsERGJZgiqx3OTKoDG53NyL396+f3TU7pSrWItvC+Ry5YlN8qOo8M8OlVhIxKpY2U33v3tfbermmqnF8zex2OHae6MuaT28HV1fO0KAUAoBQCgFAKAUAoBQCgFAKAUBF4lpebGyXtkCKwsjzRaNV1fUg4eT5l4v4FKqCwOUZuhHRstiL+u22/a3ep4RqVob3G74JL1OBGqWlnyz7P1KuLRaiHFomLqQDJHIw8rGx2JPyv7G4rfdrOH61ON8eVrtKPqjXKymzKe3zLnSyPZWcBH6kA3AIO1j0PY1wblXXNqt5XoynNqEvcOhj4jq1QMVySwtcDpfqe/T5VvjbcllrY60dTrIwUmsoqNXIrNkgsGAuOwPp8Om9VrWpe9E5l0ozlzQ7P0NFa8b4NWz2Oj0HhrJAzuwvvZdrfG/er9ekWMtnZo4VmOZSwSo/CkP5xdvibW+lbfZILuWI8Jp9W2Zm8LRY2Qsp9SSflvWMtFBr3SZ8Kqx7uzK0+FJCLFoiPcE/vrUtHZGWYSwVP2TYntI9fktLcEvGd/e/yv0NI6Sxdpfbj1EeFWp/EXnDuBxRG4F2H5xO9W69PCB06dDVVuu5aAVuLhmpAoBQCgFAKAUAoBQCgFAKAUAoBQGKA06nTLIMWFxWMoqXcwnXGaxIo5/CiE3V2Uegtb9oqo9FD0OXZwmuT914EXhVAwJdmAPQ2sfpUx0UE8kw4TXFpt5L9Yxa1trWtVtLB1FFJYOf4/wAFTB5EUhhvYd+g+Qqnfpo4ckcvXaGvkdkVucvCmTKNzcgbene1c+tc0kcKmLsmkfSYlsAPQV3F2PYx7I91JkKAUAoBQCgFAKAUAoBQCgFAKAUAoBQCgFAKAUAoBQCgFAKAh8XH3Mn+Bv3Vrs+FmjU/wpfYcZ4cH/ER/P8Aca5em/iI85w/fURO+ArsHqjNAKAUAoBQCgFAKAUAoBQCgFAKAUAoBQCgFAKAUAoBQCgFAKAicW/5Mn+Bv3Vrt+BmjU/wpfYcV4fcCeMn4D4kbVy9N/ER5vh7xfFnR+IfEyaPIypIQsMk10CnIRvGrILkee8ikDvvXYPVepXca8dRaZWkaNjGrzLnzIAGEOObRqZMpDkSoUC90bptcSRtV495MkqSwtfnMkAyjGaJFE7uxL7byLYd+Yn97EC64N4iGqkKxRS8sJG5kbBReVFdVwyzvi2+wsRbegIHCfFcsgGellyLaq+LQ2SOCTDI/ebtuBYdw3axIHvhPjWKc4hGBEqxMVeKRFLRu6EyRsRY4lbDcNYdCDQGqLx9A0yRBJfNyQxsAUadUZAYyciMXQsQLLlv0NgM8D8X8yTTwSpaWWCKRnBRVJeLMlI2fNkB8uS3sxse5AHWCgM0AoBQCgFAKAUAoBQCgFAKAUAoBQCgFAKAgcckCwSE9MSPrtWq14g2VtXLFMmcRwoffxf41/jXK0/xo8xpP48ftR2nE+HRStE8oF4WMiEm1jiwN991xJuDtsD2rtHsCsk8GaMxCLBxGIeRZZZFyhvfBireYXJ3PqfWgJD+GdOzs9pFdmzLLLIpB5YjNirDEFAoIGxxUncCgJnDuFxwFzHleTDLJma/LQIu7E28qj47nqTQENPDumxlTEssnPWRS7EWnIeVbEnEE727X2tQHiXwnpmSVHV3E3K5mckjE8o3jszHykE9rUBIj4LAZOcuQJKMcJHEbGMYqWRWxYhbL0/NW/4RYDTF4Y0yNGwD2i5RRTI5jBiQpGxQtiWCm1zvspN7CwF4tAeqAUAoBQCgFAKAUAoBQCgFAKAUAoBQCgFAVHiZwNM9+9gPjcVX1LxUylxBpaeWTkOHtjNGT0Drf+Fc2pODi36nnNMnG2DfyLPx5pXd4iqzMORrktGrMM3hGAYKCRlYgE2F7DqRXaPYGqDT6lZ+RzdWYTJCTIRuFOm1DSDmBLKnNSPYWClsRa4FAQ9Nq9WAGH21iqBtXzI22kWeC66ZcAJF5azi0eQK49S24GniPGZ7yNI2rjivrWhxjdZrxrBySYscjAAZblhhcqGIuKAl8ITUBopwZ7yajTCVQp5bo+hg5krKF/WADPoCltvMCBs4vrp/t8kcbak4nQGJY1JhGTt9oMzgWVTGPzyOhxu1AQ9Q+qR9OsS6pQnIJAWbl2aZ+ddFixLYdc32uLLvcge+JafUkSAvrHSWHXl1CsQpjnTkKgVPKTGWAA3cfpWBAHeaFgUUjKxVSMwQ/T85WAIb1BANASKAUAoBQCgFAKAUAoBQCgFAKAUAoBQCgFAc744crpHZRky2IFibkbgWG5rXOqFjUZvCb3KPEEpVYfk+RaDiDwT86QE+aLndATn5k/wnb29O9ek1uk0tumUK/TLT/wDzjP5HP6cZJLx+R95hIZQeteeR3IPMUzbjUmQxoCJxDhcM4UTRRyBWyUOoYK1iLi/Q2JoCXagNSaVAzOFUM+IZrbsFviCe9rm3xoDbjQC1AAKAzQCgFAKAUAoDF6gCgF6nAF6YAvTAF6YAvUAzQC9AL0BigF6A5fxdqwQsYO97sPYDYH52NUddPMeVdzi8WuTiq0cLwwn7VrP/AM//AGPVrim2h03/ALfkc29fuoff+R9I8KyltOL9iwHwBrVpJZrO5w1506+Rd3qydAxQC9MgXpgC9NkDN6ZQMXpzIC9OZAXpzIC9OZAXpzIC9OZAXpzIC9OZA+Ox6mRRZJplH6KyyKPorAV5jq2LtJ/U6rrh4Pf26b9fqP8APl/mrJXW/wBT+o6UPA+3Tfr9R/ny/wA1R1rc/E/qT0oeB9um/X6j/Pl/mp1rf6n9R06/A+3Tfr9R/ny/zU61n9T+pHTr8D7dN+v1H+fL/NTrW/1P6k9KHg3Qca1KDFdRLb3IY/8AU4JPzNZrU2r+Yw6NXg2flBq/7Q/0j/lrL2u7yOhW/QflBq/7Q/0j/lp7Xd5Hs9fgflBq/wC0P9I/5ae13eR0K/A/KDV/2h/pH/LT2u7+oKivwBx/V9PtMnUDpH3P+Ci1VzfxGFldUIOTXYkMxJuzFmP4mNgWPqQBW1yb3Z8+vtds3Pyao9Oqs7KoDPjmd/Nje17n3NZzussjGEntHt95jKeUk/Q9S6+aJbwysi33ACWN+92B32A+dapW2VrZne4DdFzdM18zV+UGr/tD/SP+Wtftl3k9P0a16D8oNX/aH+kf8tT7Zb/UT0K/BH1HGtQ/49TLt+i2H15dr/OsXqbX6k9GC9DWvEZT01Go/wA+X+esOvZ/U/qZ9GGOyPE0rvbOSR7Xtm7ta/W2RNr7fSods33k/qQoRXoa8ajqS8v6k4Xgzj8frU9SXkYXgY/H606kvIwvAx+P1p1JeRheBj8frTqS8jC8DH4/WnUl5GF4GPx+tOpLyMLwMfj9adSXkYXgY/H606kvIwvBn/U/SsEm2kiW8EWDiEbkBSWJEBsAb2nBMZt1tiCT6CrL0s/7/gYK1PY0vxUW8schYNApQqA1pnKq1r7C4Oxsb2BAves1opZy3sYu1AcZhN8WJAFwRY5jNUuoBvbJlHmx6g9KexWJ7hXRZKl1GKhikm/5oUZKbEkNdsVtbqW+taYUSlY4p9jNySNScQUlbBirJC4cKbASlwuX6IJA/jYVtejmo99zHqLJiPiKMCwDkBgo8v42YkKEsbXuDsbEWuQBvUeyT5kh1InjU8UVUdlVyyxzOVxtjycsg5J28wCm1+u16mOjblhvbb8SHckZfiiKBkGVjiAhCh2yUkEZMFxIB3JHS3XapWjm5YTJ60TxNxhMA0YMgPI8wBwXnSKoDHqGsSbW7C/UVK0kt+bbv/YjreCxNUfQ27kjScPkmB5YBF7ZEgAHr8e46DvW+uiUt0VNTraaXyy3+RM1moEbYmzNtlifKD3F7dfa1bLJcp5bTcFtubaeIjTzB45WAIMaqbG1jll3B/u1lB80G/BF3BpUWwVstpPG35/U28FAlWfmlcAqEnpYEnoR06dTWWmXPGXN6HW1HD4aWcZ6fuvx+po03AJncL5cdiZARjib7gdS23T3G/esYaSUpY9PJ0I8SqlHKW/gkOdPFdY9NJqHGxklV8CQR0SxFtjuAO25vW2XTq2jDPzMVbKzeU8GDxeUACPSxIovtyGPU3v0Fu9Y+02L4YJGXTpfezJC1nFnmXFlhFjfyJibrcW6n1O3tWmeoc44cUWa6Ix3TZBkkA6kD41Vxg3mVN+lAZqSBQCgFAKAUAoBQGVNjeieNyFuV8fBYlIID3XnC+XaXqMgAfKLhSNwCetXJ6yb2x4/A1qpLcxDwaNA2LyAtyNxygV5DZRkBYgt8utwb0etsk90v194jSkmwvB4wpVTIF8uK/d2QCRZAFsgJ3UDzE7Vj7ZLOWtyVTjY363RLMVLFxjkRjgfxLY3V1ZenQ2uOxFzWunUSqb5V3JlWmjXHwxRgA8uKJDHhkuLrESUzslzud7EXFZ+2Sa7IjppGP6qTItnLkcSHumalWLAghPMdyLvlsbVl7ZPGMLH6+Y6SPX9Wri4LSHOOWNyWBJEpJdvw7N8BYelY+1zytls8/QdFM8twpSQS8rOCuMh5ZcAAqEAMeJXzHYqSSetZe2Sb+Ffr7x0V5Mtw5FZQ7SgfdF4yyKJeU2Slw0d+o/NsNvaslqZJ+9EiVcWsRkdFpOKRPIqpooCxO3nJA/SJuvS16yrvrbwoFW5Outzdnb9IleLETlw42xLynEABQyGxsB0sS31qdZjpxaK/C45lKb7tHPgVz0dcsOErdNWOw07P07xhsRf5n6Va08cwm/l/koaytTnXL1i/wDBs4QPuNb/APVH/wBz1On/AIM/sLGoWbYP5k7T6qWbSERlubAyiy7FoSABtaxsL7bnyepAqzXZZbQ8P3kVbKKlf76zFlOOJTfrX+v+lUevb2bLHsGm/wDrRZcB4izSNHK7WkUKjnfB97beh+PYDvVrSXZm4yfcrarRVKPNCCPY1kcjNp9Yiq65IdQGW4IuQ1yLKCDcddyARvWTsg5dO1YfkxjplXFWUPv6EuDUQRR/8JPp42KgNLKfvDYnqpA3Pwt7dK3RlVXH920vmxJWzf7yLZzerYmRyWDku13HRjc3YW7GuVY8zeXn7DowXu+MGqsDMUAoBQCgFAKAUB7h/EPiP31lHOUHsUGj1bLFkrmQRx8yVcAOWsbrlGDbctHzOpJul+9q6c6oSlusZ2W/crc0ktiw5j8kG+LuVscAcVkkGN09QhAPuDVPkr62PQ2pydZGl1cisQrNJIHdeSUAuixsVkLhRuTichsb42vudyprnHPL43z8+xrbmn3NMk5ZRaZ3RZdITIEC2LO3MQjGxUDFrdV6Em9bVXCL+H0l6+Mf3I5pNknhGrdy4dsrYtsBiLs4IvipXoPIwJH6TXqvqq4KCcdjZW23hllVLKN2DF6nsRg9K1iCDuCCCOoINwfjcfsosp5RDj6NHQ6DjcjI8moMbRAYWKDJ22IHvsfqT6V0q9TNpynj6HI1MYxtVNK39fkeeLcVblad0VIzKNRliouMXVVs3qATUam7EYyisZ/0Z1aOE5uNm/KVP9YH7OYCoYBw6OTuhyyawtc3Jbe4/EarPUZr5GvvOgqY8/OttuxFqtg2nQcBlSPSzvILK8iITbqpCAi/dRk3w81dPT8saXJ+py9fCyc+WvutzXw3SKkk+mZrCeIclz0OJYgXt139Ox9ReKYcrlCX8y2JjfK6uNi3ce5VaHUvp5Q4/EhYMuVg1rgrkAdutjY9jaqlc3VPJesgrYYZP4po0dPtOn/B/wDNH3iY2vt+jc/xGx2sXVxsXUr+80VWSg+nYVBv1BsQQVPoQdjv6GqKeN13Lbw+5Z+K5gwTUqpBmiZyhI2MYAG4Hvb5V1XRHUX1J7KXcpVzlVCcVvynJjXSHEM6oGAIfDqPXa/odvavWT4DoKk3VDnkv5XL/XqUY62+TXNLCfrgsNDEfMxl5uVgLWAFh0CgkA/C1eW4pY5Yj7O6sfj+COhpo8rcnZzN/rySiK4yaZcFPkTgVO5AqAKkCgFAKAVBJ51MYkUpJ5lPUEkAj02PT1HfvWyNkovmT3MeVHq9Y53yT2WDOR6XNQmA0h6sbDpcn12tcms4RnN8sE2yJcq3bKzXcRRiqrJJkCRaPqbj1NgR8L9elen4XwjVV/vLoR5cfzNr+xy9Tqq5e7CW/wAiJK86oZC7KB+HJtzc7DEgi9t97dK7Ef2VfPoQhzPD7du2fJWk9VCKsbxuddwuddk+yJOfMb2+8sb2F7ECx2BrxkHFTdahlJs6lqbipueNi41PCdJAiyyo65Y4xMxYhrbqBc5H1uSB7VZnTRWuaSwU426i73Iy+8heIJUeCF4SwjZmGBAAGAbta9x06kVV1fK6oyh2Zs0NLrtlzd/JXa7Vq8enRA45KSBy2NizlCcbG9sg3UDqK06i2MowjH0/0XKq3CU2/X/ZEqv6m5LYs9DwoFDNqCY4RiRsS0l7WCqN7Eem5vtVynS7c9nYqW6lp8sFlk7xfGIk08KKFj87WF73TAC99zs17m5J9Lb7tf7sYxj2NOgblKUpdzTwyaKSF01CZiJdmABdVP6J63FifgB1746eyM4tT9PU0aiMtPfGVbwpEPivCuSA6MskDGyOpBI7hW2tfr09O1ar9O61zx3idCi9TfLLZkbS6t4xIEtaVCkgIvcG/uPNubH3NaIXOCa8m6dUZNN+hpFamZdiRqdYXSJCBaJWUbnzBiCb3HtW53Sajj+Xsa41qLk3/MVuk0mAdS2SE+VSB5b3y+N7j6V0NbxWepcLI5jOOza9e2Pl/wBmmnS9JOMt0/Q8ycKiJuFxN73ViD9NwPkK218f1y2nLmXhpP8AIxlw+juspnldARss0oG+wIrbPjkJPfTwf1X9sGC0MvSxmH00y3wnvvcBlBv06sb2Hwqfb+GWtdbT7/Jv/JC0+pj8Fn6+h6I1PY6f2/5n/isOrwbfEZ/h/kzxrfKJprhMuioAqQKAUAoDzIDY22NjY+hsbG3fes65RjNOays7oieXFpEblT/rU/6BXaWs4U//AAS+qKXR1ONpo8DSyknKYj/Cot/Desv2lw+GOnpl9/8ArA6Goe0rfoYj4Ul7uXcgbZHbr6dbe1zSz/keow40xjD7EYrh1TfNNt/aTYUCCygKPQVxr9TbfLmtm5MuxrjBYisHjUQBwASRZg23W4v6323rbo9ZPSycoJbpr6rBFtStwn6E3Q66SFi8bYsRY7A7Eg23HqK0VWSq7E2VwtWJEeVizs7eZ2N2Y9T6b/ConJyllmSjGKUYmx9SxjVCfIhZlFhe5uW36m9SpOWIZ2Iwk3MptRxNz/y1IUAXZlN97dB0H7b/ACr2Gg/45pZY69mZPsk0cq7iNn/jjheSz4TOrcp5LlbqZLAb4nzDE7fiFvS1685rdPHS62VTW0X+WfQvVTdtPNHuy4k4guo1iPM2MIe4DGwUIrFbgkgFmAB7nK1YO5W3pvsY9B10NR+IeJuKLqJFw3SMMA1iMi5GRse3lHYd+u1Y6y6NjSj2ROjpdcHnuyHwnUiKZXN7WINrXse3buAflWqifJPJGto61PIvJt4PrBHDLDLmY3QgBQDi/wCkMug6H4i9bqLZRrcJJ4ZndUpWKUe6K8GqOU+xaaaM0RiKkCgFAKAUAoBQCgFAKAUAoBQCowRhCiRL3FMEYFGiRTGwFTjYCjwZC9Mpd0QlvgrdUxmcRrlgjXkO9rg/hH0I+ftv6jQ1x4XpZaqz+JNe58vn+KOXqJ+1WKqHwp7k+KMKMVAAF9vS5JP7TXnL77NRa7bXmT7nRhCNceWHZHqtXpgzyZoM5MqLmsX22GTndIoexdXHMY4yKbAE2OIUi3W4vf8AdX0jW1uiH/x+WXJFZi4rL+ef9HnaZdR5sTXN2eS50kDJllIzgny5dV638xJJ7enSvFa/XU6vlddSra749fux9p2dPRKrKc+b8vxJFc4sCgFAKAUAoBQCgFAKAUAoBQCgFAKAUAoBQCoyDW2oQAnNdv7w/derkOH6qxpRg3k1SvqXeWCG2reQlYRYA2Mhtbt0B9vnXcp4bptClbr5Zk+0F+fYo2ai29uOn7f1EnSaYRriCSSbsT3Jtvb5CuRxHXz1tvO1iK2S8Iuaejoxx3fk31zu25uSFSSKIBTY3qCVuQf6sXkiK98b4seqk3N9u29d2vjti1ntMkkmsNfIoy0cej0l9z+Z74dOWBV9nj8rdd/Rt+v/AKe9Y8Z0UKpRvq+CzdfL9ZGjulJOEu6JdcUuigFAKAUAoBQCgFAKAUAoBQCgFAKAUAoBQGKhhEf7DH+rT6f610Y8Y18VyxteCvLSUZy4IkBQNgABvsBYfQVRnZKb5pvLN8YxisJGaxJFAKAUAoDFAaH0imQSbhhfpazXFvNtvV6HEro6Z6Z4cX59PsNEtPB29T1JFUDe++RUgUAoBQCgFAKAUAoBQCgFAKAUAoBQCgFAKj1JXcUMpioj8IYrIwFAKAUAoBWMSRWPkyFbJGt/EKEigFAKAUAoBQCgFAKAUB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1371600"/>
            <a:ext cx="2857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68" name="AutoShape 4" descr="data:image/jpeg;base64,/9j/4AAQSkZJRgABAQAAAQABAAD/2wCEAAkGBxQSEhUUEhQUFhUWFxQYFRcYGBgeFxcYFxgWHRgXGhUYHSggGRomGxsaIjEiJikrLi4uGB8zODMsNygtLisBCgoKDg0OGxAQGzQkICQvLDQ0LDAuNCw0LCwsLCwsLCwsLCwsLCwsLCwsLCwsLCwsLCwsLCwsLCwsLCwsLCwsLP/AABEIAOEA4QMBEQACEQEDEQH/xAAbAAEAAgMBAQAAAAAAAAAAAAAABAUBAwYCB//EAEIQAAIBAwIEBAMDCAgGAwAAAAECAwAREgQhBRMxQQYiUWFxgZEUIzIWQlJTobHB0gcVVGJyk+HxJDOSstHwQ3OE/8QAGwEBAAIDAQEAAAAAAAAAAAAAAAEEAgMFBgf/xAA5EQACAgECBQEFBQgCAgMAAAAAAQIDEQQhBRITMVFBFCIyYZFxgaHB8BUjM0JSsdHhBvFDgiRTcv/aAAwDAQACEQMRAD8A+4GsW9sg1wyhr1W0uqhfnl7olxwaZNpB7iufcuTiMGn8SM1vE26lrKau8QnOGnk4d/8ALwYx7mIbKu9YaRLS6WPUeMIS3Zqack+QX9zVKfE7bpcukjn5v/eDPkS+ImV3UahUgUAoBQCgFAKAUAoBQGL0AyoDxFOrXxYGxZTbexU2YG3cGgPeVAL0ADUAvQC9AeZJlUXYgC4FztuSAB8yQPnQHrKgF6AzQGqOS4vVbTaiN9asXqS1uaQtn2BsQb+lc6GndWvzBYi1uZ5zE8zyi+3UbXqrxDiEI25rWZLbPgmMHg1mVvWuS+J6lvPMbORHoTX2bcVco4q5rp6hZXkxlXjsSQQPT2r0cJ0Uxik1FPsammzZzB6it3Xr/qX1IwzINbE8kGakCgFAKAUAoBQCgFAcj4r0WqMwbS8zFlRntJiA2mLyJGFuLc4kIzDsLHtQFFxHhOvYxFVl5ijTyF+Y5AZ5nk1CC+oCx4qSn4HyXEAgDygRJvDWsHMCDUpHzdeyCOQM2ck5eGYZzqLmPGxN8WDEjzEkDsuBcOlU6mSQvzXdljZ3ZlwCJiQmRVVzyNgB1PrQHO8G4PrY45CzanmqkL2ZxjLNE4LqDzmyzVShY4grIu1xsBo4rwnXuisqyiXFJriV2KSySvJLCPv1WMIuMYOLhgALAC1ASTo9RJzX041OZfXq8n2ghHRZZVjijUseW4IGLBVxxc/nbgbNNwidp0tFqU0onLCF9QbjDTmzORITyzMEslzZlytuaAgabgerbIyxTct00zvEJHuZY9RC7gO2oYu2GYz+7Bt0G1gNun4HrLzln1mTx6oMUdAXzYcoI7SkcxVticVtYgkZXoDqfBWmligMcylcZGEZJN2SynLFpJCgyLgLmbADpewA6GgIjaX0JBrhW8IUVmmbWPQ2dTyBIQpv1G3x96y9ovr0kust16jCb2IteSy3uWDNQAaZBvgQMLEdK9Jw2qvV04tWeU0WZTNv2RfT9prpLhGkT5lH8X/kx52b1FdGEVFYRgZrICgFAKAUBz3jvjUmj0plhCl8kUZAkDJgCbAi+3uKu8P00dReq5Pbf8DVdZyQyQvAvG9XqQ51KR4WRopowQkmV8lCkkgrYA3sQSRbastfRRS0qpNvfKfdf9kVTlJbnXVQNwoCh4tx7kTlWRuUsRlkcI7H8WKqoUbm/b5dSKA1R+LIrgOk8e+BZ47KsuBfkswJGeI7XW5ADX2oDxp/GUDlQqz+Y6fcxEALqTjBI19wjtsNrje4FqAlcV48mnd+bYIqRsDcZM0juoXew/NG9/pQEY+MNPylmGbRksGdVukWLYtzGvYWa+ykkgXAIoDZofEAaPVTyry4tO8w/C2WEOWbn1uBcAdKA2cN8QQyiMBXQy80orJa+AVmN1JUghwbgkE3HUEUBB1ni9LD7PHI7H7LcmNuWg1LR4ZEG5OL3xW+4sbXoCRJ4thR3SRZUKK7DKM/ehGCNyk3dvOygXAyyXHIb0Bo4h4108CgzLLGxDsY3UK6qmOTkFrMoyX8BYm5ABIIoDpdPKrgMpBVgCpHQgi4I9t6A20BFLSH80D/AN+NcTrcSk9oJL5v/ZsxDyGVipytftasrq9RdpZxuSz8gsJ7ESvHlgzQA1PzBJ0qbH3r0/BqZKiUv6jRY9zHLcdDl7Vm9Pr6pKUJ868MjMX6Elfeu3DLis9zWeg1ZA8ytYE+lG8ESeFkqdN4hgc2DEHYbgi5NaI6mDeCnDiFMny5LdXFutWMlxNPdHqhJW8e4PHq4uVMCUuG2Yqbqbg3H+1bab50T54PDMZRUlhnMf0Xhki1GnYNeDUSLuQdja3TYdybbXY1e4q1OyNq/nin+T/satPsmvDO5rmG8wTQFZxPhqSFmZ2XJFTYqNg+YO4O9x9O1RzJdyHJR7lRreCadpWZ9TKFLmXk8xOUJChXmAFcr23Ayxy3xvWPPFd2a3qK13kjfovDENgySSsMNAoOSG40Ll4ui9WJOXr2tWecmyMlJZRL4v4fTUEszSKxEYBUp5DGzMrKGUi/mINwQR2oSVXEPAUMwAeWe4jePL7kkhnLkgNEVja56xhbgAG4AsBc6bgyxxSxq0lpWmZmyAdTLfIoygY2vtttbvQFTp/BEce6TahHLs5kUwq5yjSNlxWLlgFUUkqoa4vfc3Am6XwvHGLK8tstK25TrpQgj/N6HAZfstQFdH/R/ArMyyTgnnWsYgQZZFkyzEeburqpVnLHbctQEnUeEFezNqNUZPODITCWZXx8mLRFFAxFsVU3ub7m4HRRR4gAdALD4CgNlAYJtWLaSywR/tQJsAT71ylxWuyzp1pyXldjZyNLJrm0/dfpVHiHCJNuyn6GULF2ZpKn0NcN6S9d4P6GzmRsTTk9dq6Ok4RbY07NkYysXob5JcLeXa3X0rt6nVexKMYwbjjuvT8DVFcxtjcHpV6i+F0FOD2MWsHHf0j8d1Ok+zfZsPvZGjN1yZnIHLRFvvfzfMKO9dnhumoucut6LPjb1NF0pxXulR4V8ZznVGHiEkcXlKqjRNGxkLJj5jsAQSBfrcEVZ1vDqlWrNKuZerynj7kYVWyziZ9Gc5Aj1FcJr0N8kpRaPlXG9cNOpOOX3hRVLWvufzsT0A9O1U+HcNet1LqTwll5/WP7nk4aZTtku27LPwv4nuL+bAGzK3VT7N3HvW3U0W8Pu6Vrznt/0XadRZppcs3lH0LT6gOAykEGrEZKSyjvQsU1mJsYVJmVvDOCR6d5njyvPIZJLm93O1xfoLdq2WWzsUYy7RWEQopErVa1I1ycgD9vyFaJ2Rh8RrtuhUsyZy/GvFzhCdNCZGBGxYLtfc7jaw3961031XWdNy5V5xn8P9nN/acbJcsNvmcTL4vllkCSx3u6jaYMFLEDayWNr9L9dtq6l3/HpdB29bbGcOOPzKdtM7MuU3+vvLuGAuwVRcnYbXt/pXloxc3hHPrrlbLlR9B0EIijVB2AFdiC5YpHrqK+StRKDxp4vOgEZWJJc2YEGYIVxAN7YsT9ABtfqK6eg0L1c3HOMLxn/AttUFkkeCfEx4hDJIYhEUlMeIfMGyRvlliv6drW7VHENH7Jaq+bOVntj82TXZzrJ0VUTYKAUAoBQCgFAYIuKxlFSWGEa1QKNthVeumrTQxFYROWzSkpY7bKOvvXNp1d2qv/AHP8OPd+TNxSW5sdyGUdjf8AjVu7Uyhqq612ef7MhLbI1Edx1qeIaaV9fuSw1uRF4Z50zZLv13vWvht0tRp8WbtZTJmsM9wxY39zW7R6GOm5uV7N9vBEpZPUsKtbIA2NxcA2PqPQ1ezgxKzj/AINZHy50DDqp3DKbHdWG46nbob2IINbqNTbp581bw/7mMoKSwz3wLhKaSFYY2dlW9i5yaxN7Xt0F9vTpWu22Vs+eWxKjhYRwHibhbGVVBW0eoSRgxPmS5yAsp3IPew96q6XVrRStznMotLHn0PM2Po3TUvuKUltE3Vn0zEW7tEx/eP3/HreXJxilL4b4r1/mRD5dQsL4kd74P4gAcLgq/mQg7fI+lcrTSnCbqs2Za4Xc4SdUjrwavneIvEdYIo2c9q12TUY5NN9qqg5s+c8c40ovJO3riotc2tso29ep2qpp9JfrrMVr7X6I8xLqaqeWUZin1YOZEMJt5cfM25ud9xt6m3TY11XZoeGPEV1LV6+iNqlVT23Za6Lw5G7IsUZ8jFh7nbdiblgNtr7bfKh+1dZdzpyzzL6EVSuubUUfRODcJEAO92O5Py7VNFHTWDu6TSRoXzNPijh+omjVdLqfszZHNuWHLKVYYi5BXcg5Ag7bVf09ldc82R5l4zgtSTa2ZU8C8AaXTsJXBmnBZjK5bcm+5jvievUgnverN/E7rY8ieIeF+s/ia40qO73Z0HBODw6SIRadMEBJAyZjcnclnJJ+ZqnddZdLnseWbVFR7FhWskUAoBQCgFAKAUBpnhytvsO3rVDW6JarlUnsvTyZRlymyNbC1Wqqo1wUIrCIbyaWjOYNtgK59mnslroW/ypf5Mk/dwb7V1GYGFS3SsYwjHsgZvWQME0yCv4lxaOAgPfzXIsCenwrXZbGt4l6lXUauFGOb1I8XiSBja7C/cggVrWqrzjJqhxGmTxkzxrhQ1CgqbMOht19qm+lWx2Gr0kdRHmj3OL1WnKlkkXtYqdwQf3iubmymacXho83KM6p4exriUIAEGOOygbAew7/wC9ROc5T55PMn6mLsalzM+g8G1oliDd+h+I611qbOeCZ6zSXdWpSKbxlOfIg6G5Py/3qrrZtJROdxexpKJz2m4QdQykRhit8XYbLfrYnbtWmiep5XCuTSfc5unpuntX2Op0PhtFs0hLN1I2xv32tvVqGkhFLO7OxRwuuOJT3ZaAxQLbyoPT3+Fb/dgXf3dK8FJq/FI6RqT7np2qpPXR7ROZbxaK2giBo+MzPNGGewLKCALAitdeonOaT7FanX3zuSb2O2WukejM1IFAKAUAoBQCgFAKAVAFSBUAVIFAch/SPxCWDTRmCQxu08aBhjvnkMfMCOtu1XuG11zt/erKw39EarW0vdOX4J4l1em1vL4lLII7MvnjXEttg6OiDJTY7i/ptvXS1Ok012n59It16Z3x9mTRXOcZ4n2Oy8XRqYkfYkMACPQ3ryetj7uX3KvFq4upSOC41xN4TGEVWL5fiJHQoAAbgDr3qxwnhlerhOc3jHyyceimE4vmOj8NcclTETJgpJBQsGxF9jkBvf0qq5R09zrjPmj57fhuXNPq3RNQ5sxOw1fDo5wCwv3BGx+o7VZnVCzujtW6aq9ZkitbwpF+k/1H/itHsUEUnwmn5kDh0h008kZJK2JHXsCb71rql0rHF9irp5PS3yhnbB40GkbWSGST8ANre3oPasYQd8ssiimWss6k/hOs0+nWMBVFgO1dGMVFYR3a4RguWKKrxBxflAKv42B+XvVbUX9NYKOu1ip91dzjNbrALyTNsNyT8dgB6k9AKo0126u1Vw3Z5/mndLd5Zz3A59S8iFmZ4buGcqihrI2Jta4u2J2v1r0nF6dBVppQikrNtlv6rO5cvjSo/M7vwto85cz0S31Nef0dbbz4MuF0c8+d+h2i11D0YJqAFNSDNAKAUAoBQCgFAKAUAoBQCgNUsCtbJQ1jcXF9/XfvUJtdhgh8a4TFqYjFMmaHe1yCCOhDA3B9xW2m+ymfPW9zGUVJbnEcC4ZqIJtRw5uY+nEYl00pXyqMlBjyta92/D/cY9GFrXE+jqdOrltN7NfmUrtPKyDrKjifChO6F2sqCQMAN2yAsQdrWIB3G9cfh/FJ6KuUYLds4NVyqymiJodS8Eg087Fg2Ige1r9sSep3IG/Q+xFrus01Oto9r0yw18S/X3mdkFbHnh952+i45OqCyBkTYkddrdT2rk16qfLlLYs06+9R2jlIs9D4mRzZ/I3v06fsqxXq4yeGXqeJ1y2msMq/FgtKGB/Eh+g9/e9V9XtNNepQ4plWKS7NF3wto4NPHchQRffuW36Vbrca60zqaeVdFCyyLJ4qS9kR369LdvasPa4+hXlxWtPEYtnN8R1glkZztfoD29L/AMaoTmpzy+xxtRd1bXN9jn4uDyTsDqnEgB2ijDcq/YG4Hr06n1Ndr9qV018mirw33k+/5m5WpLFMd/J12j4FLIRkMF9T1At2X9lcpaaybzIzq4dfY8z2R1ug0awoFX5+59TXRrgoRwj0FNEaoqKKLj3jnS6XJc+bMGCcmOxfNugO9h2997WJ2ro6fh99+6WI/wBT7fUylbGLwfPdH4e1rLHMialY+bFjG8zmUpn5mYNjYADcEXOXS1dqzWaWKdMsN4fvKKSzjbGPmVlXY3k+0pXl0XT1UgUAoBQCgFAKAUAoBQCgFAKAUBi9AUfF+ArJdl8r/wDd8aq3aaM90czV8Phb70e5x+p0xU2kWxVri4uMh3UkdfhXNzOptHAnGytuLWC58J6jGVlPRl/aLd6saJqLZ0OFWpWOBd8Y4KkqmygP2P8A786t3UKa+Z1NVooXRyu5yOtzFkkvdMgNuxt/4/bXNsUovlfoedvdixGfdFrw3gzTDOUlV2sPUD2PtVmnTufvSL+l0cr1z29jTq7NJydMLL0JG9/iew7VjN80unX2MLeWdnRoWx0fDeERxLa1yQLk96u10xgsI7Gn0ddUcYN2o1MMO7FUv7b/ALBWyU4Q7s2Tspq+LYht4khH6XxCm31rS9VWlnf6MrviVHk9Q+IoHNsiPdgQP20jqqpPCZMOI0SeEz3pODaZXaVIouYzFmcKCxY/nZG5B37Vbd85xUc7IuRUXui2rEzFAKAUAoBQCgFAKAUAoBQCgFAKA8SyBRckADqTUNpdyJSUVlnC+K/GTRW5IJuxVQu5cgb9jtew2BO4qNJVPWWuMZcsY95HHs1c7ZuNbwl6muHj2qKqXJRiBdTY4nuMrb/61zrdRKu2UIS5kvXtkoz190HjmyXXD+MJP93Oq3NgO4Pz7VurvjZtJF/T62F/uWJZPPGOAAKZIbhhYhR0HwrG/Spe/Ax1nDkk7K9n8iRwvjqmAs/4kG++56b1sq1KcMy7m3S69Ojmn3RzXEdVzZGe1srbXrnW2c8snE1VvWm5rbJPHFpGhWGNSTjZj6ew+Vb+vKUVCJcesnKlVQX3lvwLTRwDzOmZ/F5luNunrVuiEK1u9zo6GqvTx95rm+0zxnjyoMY/Mx7g7AHveou1UYr3d2NTxCEFyweWcXxPiSoDJO53Nrm5u1ibAD4H6VW02lv1tvTrWWcJdS+eXucZq2bMSxrNEJHIRmchizWPlIsQNz0JHv2r3Ohhp4VOu5xm4rLwl+mdKtR5WpNM7PTRsERGJZgiqx3OTKoDG53NyL396+f3TU7pSrWItvC+Ry5YlN8qOo8M8OlVhIxKpY2U33v3tfbermmqnF8zex2OHae6MuaT28HV1fO0KAUAoBQCgFAKAUAoBQCgFAKAUBF4lpebGyXtkCKwsjzRaNV1fUg4eT5l4v4FKqCwOUZuhHRstiL+u22/a3ep4RqVob3G74JL1OBGqWlnyz7P1KuLRaiHFomLqQDJHIw8rGx2JPyv7G4rfdrOH61ON8eVrtKPqjXKymzKe3zLnSyPZWcBH6kA3AIO1j0PY1wblXXNqt5XoynNqEvcOhj4jq1QMVySwtcDpfqe/T5VvjbcllrY60dTrIwUmsoqNXIrNkgsGAuOwPp8Om9VrWpe9E5l0ozlzQ7P0NFa8b4NWz2Oj0HhrJAzuwvvZdrfG/er9ekWMtnZo4VmOZSwSo/CkP5xdvibW+lbfZILuWI8Jp9W2Zm8LRY2Qsp9SSflvWMtFBr3SZ8Kqx7uzK0+FJCLFoiPcE/vrUtHZGWYSwVP2TYntI9fktLcEvGd/e/yv0NI6Sxdpfbj1EeFWp/EXnDuBxRG4F2H5xO9W69PCB06dDVVuu5aAVuLhmpAoBQCgFAKAUAoBQCgFAKAUAoBQGKA06nTLIMWFxWMoqXcwnXGaxIo5/CiE3V2Uegtb9oqo9FD0OXZwmuT914EXhVAwJdmAPQ2sfpUx0UE8kw4TXFpt5L9Yxa1trWtVtLB1FFJYOf4/wAFTB5EUhhvYd+g+Qqnfpo4ckcvXaGvkdkVucvCmTKNzcgbene1c+tc0kcKmLsmkfSYlsAPQV3F2PYx7I91JkKAUAoBQCgFAKAUAoBQCgFAKAUAoBQCgFAKAUAoBQCgFAKAh8XH3Mn+Bv3Vrs+FmjU/wpfYcZ4cH/ER/P8Aca5em/iI85w/fURO+ArsHqjNAKAUAoBQCgFAKAUAoBQCgFAKAUAoBQCgFAKAUAoBQCgFAKAicW/5Mn+Bv3Vrt+BmjU/wpfYcV4fcCeMn4D4kbVy9N/ER5vh7xfFnR+IfEyaPIypIQsMk10CnIRvGrILkee8ikDvvXYPVepXca8dRaZWkaNjGrzLnzIAGEOObRqZMpDkSoUC90bptcSRtV495MkqSwtfnMkAyjGaJFE7uxL7byLYd+Yn97EC64N4iGqkKxRS8sJG5kbBReVFdVwyzvi2+wsRbegIHCfFcsgGellyLaq+LQ2SOCTDI/ebtuBYdw3axIHvhPjWKc4hGBEqxMVeKRFLRu6EyRsRY4lbDcNYdCDQGqLx9A0yRBJfNyQxsAUadUZAYyciMXQsQLLlv0NgM8D8X8yTTwSpaWWCKRnBRVJeLMlI2fNkB8uS3sxse5AHWCgM0AoBQCgFAKAUAoBQCgFAKAUAoBQCgFAKAgcckCwSE9MSPrtWq14g2VtXLFMmcRwoffxf41/jXK0/xo8xpP48ftR2nE+HRStE8oF4WMiEm1jiwN991xJuDtsD2rtHsCsk8GaMxCLBxGIeRZZZFyhvfBireYXJ3PqfWgJD+GdOzs9pFdmzLLLIpB5YjNirDEFAoIGxxUncCgJnDuFxwFzHleTDLJma/LQIu7E28qj47nqTQENPDumxlTEssnPWRS7EWnIeVbEnEE727X2tQHiXwnpmSVHV3E3K5mckjE8o3jszHykE9rUBIj4LAZOcuQJKMcJHEbGMYqWRWxYhbL0/NW/4RYDTF4Y0yNGwD2i5RRTI5jBiQpGxQtiWCm1zvspN7CwF4tAeqAUAoBQCgFAKAUAoBQCgFAKAUAoBQCgFAVHiZwNM9+9gPjcVX1LxUylxBpaeWTkOHtjNGT0Drf+Fc2pODi36nnNMnG2DfyLPx5pXd4iqzMORrktGrMM3hGAYKCRlYgE2F7DqRXaPYGqDT6lZ+RzdWYTJCTIRuFOm1DSDmBLKnNSPYWClsRa4FAQ9Nq9WAGH21iqBtXzI22kWeC66ZcAJF5azi0eQK49S24GniPGZ7yNI2rjivrWhxjdZrxrBySYscjAAZblhhcqGIuKAl8ITUBopwZ7yajTCVQp5bo+hg5krKF/WADPoCltvMCBs4vrp/t8kcbak4nQGJY1JhGTt9oMzgWVTGPzyOhxu1AQ9Q+qR9OsS6pQnIJAWbl2aZ+ddFixLYdc32uLLvcge+JafUkSAvrHSWHXl1CsQpjnTkKgVPKTGWAA3cfpWBAHeaFgUUjKxVSMwQ/T85WAIb1BANASKAUAoBQCgFAKAUAoBQCgFAKAUAoBQCgFAc744crpHZRky2IFibkbgWG5rXOqFjUZvCb3KPEEpVYfk+RaDiDwT86QE+aLndATn5k/wnb29O9ek1uk0tumUK/TLT/wDzjP5HP6cZJLx+R95hIZQeteeR3IPMUzbjUmQxoCJxDhcM4UTRRyBWyUOoYK1iLi/Q2JoCXagNSaVAzOFUM+IZrbsFviCe9rm3xoDbjQC1AAKAzQCgFAKAUAoDF6gCgF6nAF6YAvTAF6YAvUAzQC9AL0BigF6A5fxdqwQsYO97sPYDYH52NUddPMeVdzi8WuTiq0cLwwn7VrP/AM//AGPVrim2h03/ALfkc29fuoff+R9I8KyltOL9iwHwBrVpJZrO5w1506+Rd3qydAxQC9MgXpgC9NkDN6ZQMXpzIC9OZAXpzIC9OZAXpzIC9OZAXpzIC9OZA+Ox6mRRZJplH6KyyKPorAV5jq2LtJ/U6rrh4Pf26b9fqP8APl/mrJXW/wBT+o6UPA+3Tfr9R/ny/wA1R1rc/E/qT0oeB9um/X6j/Pl/mp1rf6n9R06/A+3Tfr9R/ny/zU61n9T+pHTr8D7dN+v1H+fL/NTrW/1P6k9KHg3Qca1KDFdRLb3IY/8AU4JPzNZrU2r+Yw6NXg2flBq/7Q/0j/lrL2u7yOhW/QflBq/7Q/0j/lp7Xd5Hs9fgflBq/wC0P9I/5ae13eR0K/A/KDV/2h/pH/LT2u7+oKivwBx/V9PtMnUDpH3P+Ci1VzfxGFldUIOTXYkMxJuzFmP4mNgWPqQBW1yb3Z8+vtds3Pyao9Oqs7KoDPjmd/Nje17n3NZzussjGEntHt95jKeUk/Q9S6+aJbwysi33ACWN+92B32A+dapW2VrZne4DdFzdM18zV+UGr/tD/SP+Wtftl3k9P0a16D8oNX/aH+kf8tT7Zb/UT0K/BH1HGtQ/49TLt+i2H15dr/OsXqbX6k9GC9DWvEZT01Go/wA+X+esOvZ/U/qZ9GGOyPE0rvbOSR7Xtm7ta/W2RNr7fSods33k/qQoRXoa8ajqS8v6k4Xgzj8frU9SXkYXgY/H606kvIwvAx+P1p1JeRheBj8frTqS8jC8DH4/WnUl5GF4GPx+tOpLyMLwMfj9adSXkYXgY/H606kvIwvBn/U/SsEm2kiW8EWDiEbkBSWJEBsAb2nBMZt1tiCT6CrL0s/7/gYK1PY0vxUW8schYNApQqA1pnKq1r7C4Oxsb2BAves1opZy3sYu1AcZhN8WJAFwRY5jNUuoBvbJlHmx6g9KexWJ7hXRZKl1GKhikm/5oUZKbEkNdsVtbqW+taYUSlY4p9jNySNScQUlbBirJC4cKbASlwuX6IJA/jYVtejmo99zHqLJiPiKMCwDkBgo8v42YkKEsbXuDsbEWuQBvUeyT5kh1InjU8UVUdlVyyxzOVxtjycsg5J28wCm1+u16mOjblhvbb8SHckZfiiKBkGVjiAhCh2yUkEZMFxIB3JHS3XapWjm5YTJ60TxNxhMA0YMgPI8wBwXnSKoDHqGsSbW7C/UVK0kt+bbv/YjreCxNUfQ27kjScPkmB5YBF7ZEgAHr8e46DvW+uiUt0VNTraaXyy3+RM1moEbYmzNtlifKD3F7dfa1bLJcp5bTcFtubaeIjTzB45WAIMaqbG1jll3B/u1lB80G/BF3BpUWwVstpPG35/U28FAlWfmlcAqEnpYEnoR06dTWWmXPGXN6HW1HD4aWcZ6fuvx+po03AJncL5cdiZARjib7gdS23T3G/esYaSUpY9PJ0I8SqlHKW/gkOdPFdY9NJqHGxklV8CQR0SxFtjuAO25vW2XTq2jDPzMVbKzeU8GDxeUACPSxIovtyGPU3v0Fu9Y+02L4YJGXTpfezJC1nFnmXFlhFjfyJibrcW6n1O3tWmeoc44cUWa6Ix3TZBkkA6kD41Vxg3mVN+lAZqSBQCgFAKAUAoBQGVNjeieNyFuV8fBYlIID3XnC+XaXqMgAfKLhSNwCetXJ6yb2x4/A1qpLcxDwaNA2LyAtyNxygV5DZRkBYgt8utwb0etsk90v194jSkmwvB4wpVTIF8uK/d2QCRZAFsgJ3UDzE7Vj7ZLOWtyVTjY363RLMVLFxjkRjgfxLY3V1ZenQ2uOxFzWunUSqb5V3JlWmjXHwxRgA8uKJDHhkuLrESUzslzud7EXFZ+2Sa7IjppGP6qTItnLkcSHumalWLAghPMdyLvlsbVl7ZPGMLH6+Y6SPX9Wri4LSHOOWNyWBJEpJdvw7N8BYelY+1zytls8/QdFM8twpSQS8rOCuMh5ZcAAqEAMeJXzHYqSSetZe2Sb+Ffr7x0V5Mtw5FZQ7SgfdF4yyKJeU2Slw0d+o/NsNvaslqZJ+9EiVcWsRkdFpOKRPIqpooCxO3nJA/SJuvS16yrvrbwoFW5Outzdnb9IleLETlw42xLynEABQyGxsB0sS31qdZjpxaK/C45lKb7tHPgVz0dcsOErdNWOw07P07xhsRf5n6Va08cwm/l/koaytTnXL1i/wDBs4QPuNb/APVH/wBz1On/AIM/sLGoWbYP5k7T6qWbSERlubAyiy7FoSABtaxsL7bnyepAqzXZZbQ8P3kVbKKlf76zFlOOJTfrX+v+lUevb2bLHsGm/wDrRZcB4izSNHK7WkUKjnfB97beh+PYDvVrSXZm4yfcrarRVKPNCCPY1kcjNp9Yiq65IdQGW4IuQ1yLKCDcddyARvWTsg5dO1YfkxjplXFWUPv6EuDUQRR/8JPp42KgNLKfvDYnqpA3Pwt7dK3RlVXH920vmxJWzf7yLZzerYmRyWDku13HRjc3YW7GuVY8zeXn7DowXu+MGqsDMUAoBQCgFAKAUB7h/EPiP31lHOUHsUGj1bLFkrmQRx8yVcAOWsbrlGDbctHzOpJul+9q6c6oSlusZ2W/crc0ktiw5j8kG+LuVscAcVkkGN09QhAPuDVPkr62PQ2pydZGl1cisQrNJIHdeSUAuixsVkLhRuTichsb42vudyprnHPL43z8+xrbmn3NMk5ZRaZ3RZdITIEC2LO3MQjGxUDFrdV6Em9bVXCL+H0l6+Mf3I5pNknhGrdy4dsrYtsBiLs4IvipXoPIwJH6TXqvqq4KCcdjZW23hllVLKN2DF6nsRg9K1iCDuCCCOoINwfjcfsosp5RDj6NHQ6DjcjI8moMbRAYWKDJ22IHvsfqT6V0q9TNpynj6HI1MYxtVNK39fkeeLcVblad0VIzKNRliouMXVVs3qATUam7EYyisZ/0Z1aOE5uNm/KVP9YH7OYCoYBw6OTuhyyawtc3Jbe4/EarPUZr5GvvOgqY8/OttuxFqtg2nQcBlSPSzvILK8iITbqpCAi/dRk3w81dPT8saXJ+py9fCyc+WvutzXw3SKkk+mZrCeIclz0OJYgXt139Ox9ReKYcrlCX8y2JjfK6uNi3ce5VaHUvp5Q4/EhYMuVg1rgrkAdutjY9jaqlc3VPJesgrYYZP4po0dPtOn/B/wDNH3iY2vt+jc/xGx2sXVxsXUr+80VWSg+nYVBv1BsQQVPoQdjv6GqKeN13Lbw+5Z+K5gwTUqpBmiZyhI2MYAG4Hvb5V1XRHUX1J7KXcpVzlVCcVvynJjXSHEM6oGAIfDqPXa/odvavWT4DoKk3VDnkv5XL/XqUY62+TXNLCfrgsNDEfMxl5uVgLWAFh0CgkA/C1eW4pY5Yj7O6sfj+COhpo8rcnZzN/rySiK4yaZcFPkTgVO5AqAKkCgFAKAVBJ51MYkUpJ5lPUEkAj02PT1HfvWyNkovmT3MeVHq9Y53yT2WDOR6XNQmA0h6sbDpcn12tcms4RnN8sE2yJcq3bKzXcRRiqrJJkCRaPqbj1NgR8L9elen4XwjVV/vLoR5cfzNr+xy9Tqq5e7CW/wAiJK86oZC7KB+HJtzc7DEgi9t97dK7Ef2VfPoQhzPD7du2fJWk9VCKsbxuddwuddk+yJOfMb2+8sb2F7ECx2BrxkHFTdahlJs6lqbipueNi41PCdJAiyyo65Y4xMxYhrbqBc5H1uSB7VZnTRWuaSwU426i73Iy+8heIJUeCF4SwjZmGBAAGAbta9x06kVV1fK6oyh2Zs0NLrtlzd/JXa7Vq8enRA45KSBy2NizlCcbG9sg3UDqK06i2MowjH0/0XKq3CU2/X/ZEqv6m5LYs9DwoFDNqCY4RiRsS0l7WCqN7Eem5vtVynS7c9nYqW6lp8sFlk7xfGIk08KKFj87WF73TAC99zs17m5J9Lb7tf7sYxj2NOgblKUpdzTwyaKSF01CZiJdmABdVP6J63FifgB1746eyM4tT9PU0aiMtPfGVbwpEPivCuSA6MskDGyOpBI7hW2tfr09O1ar9O61zx3idCi9TfLLZkbS6t4xIEtaVCkgIvcG/uPNubH3NaIXOCa8m6dUZNN+hpFamZdiRqdYXSJCBaJWUbnzBiCb3HtW53Sajj+Xsa41qLk3/MVuk0mAdS2SE+VSB5b3y+N7j6V0NbxWepcLI5jOOza9e2Pl/wBmmnS9JOMt0/Q8ycKiJuFxN73ViD9NwPkK218f1y2nLmXhpP8AIxlw+juspnldARss0oG+wIrbPjkJPfTwf1X9sGC0MvSxmH00y3wnvvcBlBv06sb2Hwqfb+GWtdbT7/Jv/JC0+pj8Fn6+h6I1PY6f2/5n/isOrwbfEZ/h/kzxrfKJprhMuioAqQKAUAoDzIDY22NjY+hsbG3fes65RjNOays7oieXFpEblT/rU/6BXaWs4U//AAS+qKXR1ONpo8DSyknKYj/Cot/Desv2lw+GOnpl9/8ArA6Goe0rfoYj4Ul7uXcgbZHbr6dbe1zSz/keow40xjD7EYrh1TfNNt/aTYUCCygKPQVxr9TbfLmtm5MuxrjBYisHjUQBwASRZg23W4v6323rbo9ZPSycoJbpr6rBFtStwn6E3Q66SFi8bYsRY7A7Eg23HqK0VWSq7E2VwtWJEeVizs7eZ2N2Y9T6b/ConJyllmSjGKUYmx9SxjVCfIhZlFhe5uW36m9SpOWIZ2Iwk3MptRxNz/y1IUAXZlN97dB0H7b/ACr2Gg/45pZY69mZPsk0cq7iNn/jjheSz4TOrcp5LlbqZLAb4nzDE7fiFvS1685rdPHS62VTW0X+WfQvVTdtPNHuy4k4guo1iPM2MIe4DGwUIrFbgkgFmAB7nK1YO5W3pvsY9B10NR+IeJuKLqJFw3SMMA1iMi5GRse3lHYd+u1Y6y6NjSj2ROjpdcHnuyHwnUiKZXN7WINrXse3buAflWqifJPJGto61PIvJt4PrBHDLDLmY3QgBQDi/wCkMug6H4i9bqLZRrcJJ4ZndUpWKUe6K8GqOU+xaaaM0RiKkCgFAKAUAoBQCgFAKAUAoBQCowRhCiRL3FMEYFGiRTGwFTjYCjwZC9Mpd0QlvgrdUxmcRrlgjXkO9rg/hH0I+ftv6jQ1x4XpZaqz+JNe58vn+KOXqJ+1WKqHwp7k+KMKMVAAF9vS5JP7TXnL77NRa7bXmT7nRhCNceWHZHqtXpgzyZoM5MqLmsX22GTndIoexdXHMY4yKbAE2OIUi3W4vf8AdX0jW1uiH/x+WXJFZi4rL+ef9HnaZdR5sTXN2eS50kDJllIzgny5dV638xJJ7enSvFa/XU6vlddSra749fux9p2dPRKrKc+b8vxJFc4sCgFAKAUAoBQCgFAKAUAoBQCgFAKAUAoBQCoyDW2oQAnNdv7w/derkOH6qxpRg3k1SvqXeWCG2reQlYRYA2Mhtbt0B9vnXcp4bptClbr5Zk+0F+fYo2ai29uOn7f1EnSaYRriCSSbsT3Jtvb5CuRxHXz1tvO1iK2S8Iuaejoxx3fk31zu25uSFSSKIBTY3qCVuQf6sXkiK98b4seqk3N9u29d2vjti1ntMkkmsNfIoy0cej0l9z+Z74dOWBV9nj8rdd/Rt+v/AKe9Y8Z0UKpRvq+CzdfL9ZGjulJOEu6JdcUuigFAKAUAoBQCgFAKAUAoBQCgFAKAUAoBQGKhhEf7DH+rT6f610Y8Y18VyxteCvLSUZy4IkBQNgABvsBYfQVRnZKb5pvLN8YxisJGaxJFAKAUAoDFAaH0imQSbhhfpazXFvNtvV6HEro6Z6Z4cX59PsNEtPB29T1JFUDe++RUgUAoBQCgFAKAUAoBQCgFAKAUAoBQCgFAKj1JXcUMpioj8IYrIwFAKAUAoBWMSRWPkyFbJGt/EKEigFAKAUAoBQCgFAKAUB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1371600"/>
            <a:ext cx="2857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0" name="AutoShape 6" descr="data:image/jpeg;base64,/9j/4AAQSkZJRgABAQAAAQABAAD/2wCEAAkGBxQSEhUUEhQUFhUWFxQYFRcYGBgeFxcYFxgWHRgXGhUYHSggGRomGxsaIjEiJikrLi4uGB8zODMsNygtLisBCgoKDg0OGxAQGzQkICQvLDQ0LDAuNCw0LCwsLCwsLCwsLCwsLCwsLCwsLCwsLCwsLCwsLCwsLCwsLCwsLCwsLP/AABEIAOEA4QMBEQACEQEDEQH/xAAbAAEAAgMBAQAAAAAAAAAAAAAABAUBAwYCB//EAEIQAAIBAwIEBAMDCAgGAwAAAAECAwAREgQhBRMxQQYiUWFxgZEUIzIWQlJTobHB0gcVVGJyk+HxJDOSstHwQ3OE/8QAGwEBAAIDAQEAAAAAAAAAAAAAAAEEAgMFBgf/xAA5EQACAgECBQEFBQgCAgMAAAAAAQIDEQQhBRITMVFBFCIyYZFxgaHB8BUjM0JSsdHhBvFDgiRTcv/aAAwDAQACEQMRAD8A+4GsW9sg1wyhr1W0uqhfnl7olxwaZNpB7iufcuTiMGn8SM1vE26lrKau8QnOGnk4d/8ALwYx7mIbKu9YaRLS6WPUeMIS3Zqack+QX9zVKfE7bpcukjn5v/eDPkS+ImV3UahUgUAoBQCgFAKAUAoBQGL0AyoDxFOrXxYGxZTbexU2YG3cGgPeVAL0ADUAvQC9AeZJlUXYgC4FztuSAB8yQPnQHrKgF6AzQGqOS4vVbTaiN9asXqS1uaQtn2BsQb+lc6GndWvzBYi1uZ5zE8zyi+3UbXqrxDiEI25rWZLbPgmMHg1mVvWuS+J6lvPMbORHoTX2bcVco4q5rp6hZXkxlXjsSQQPT2r0cJ0Uxik1FPsammzZzB6it3Xr/qX1IwzINbE8kGakCgFAKAUAoBQCgFAcj4r0WqMwbS8zFlRntJiA2mLyJGFuLc4kIzDsLHtQFFxHhOvYxFVl5ijTyF+Y5AZ5nk1CC+oCx4qSn4HyXEAgDygRJvDWsHMCDUpHzdeyCOQM2ck5eGYZzqLmPGxN8WDEjzEkDsuBcOlU6mSQvzXdljZ3ZlwCJiQmRVVzyNgB1PrQHO8G4PrY45CzanmqkL2ZxjLNE4LqDzmyzVShY4grIu1xsBo4rwnXuisqyiXFJriV2KSySvJLCPv1WMIuMYOLhgALAC1ASTo9RJzX041OZfXq8n2ghHRZZVjijUseW4IGLBVxxc/nbgbNNwidp0tFqU0onLCF9QbjDTmzORITyzMEslzZlytuaAgabgerbIyxTct00zvEJHuZY9RC7gO2oYu2GYz+7Bt0G1gNun4HrLzln1mTx6oMUdAXzYcoI7SkcxVticVtYgkZXoDqfBWmligMcylcZGEZJN2SynLFpJCgyLgLmbADpewA6GgIjaX0JBrhW8IUVmmbWPQ2dTyBIQpv1G3x96y9ovr0kust16jCb2IteSy3uWDNQAaZBvgQMLEdK9Jw2qvV04tWeU0WZTNv2RfT9prpLhGkT5lH8X/kx52b1FdGEVFYRgZrICgFAKAUBz3jvjUmj0plhCl8kUZAkDJgCbAi+3uKu8P00dReq5Pbf8DVdZyQyQvAvG9XqQ51KR4WRopowQkmV8lCkkgrYA3sQSRbastfRRS0qpNvfKfdf9kVTlJbnXVQNwoCh4tx7kTlWRuUsRlkcI7H8WKqoUbm/b5dSKA1R+LIrgOk8e+BZ47KsuBfkswJGeI7XW5ADX2oDxp/GUDlQqz+Y6fcxEALqTjBI19wjtsNrje4FqAlcV48mnd+bYIqRsDcZM0juoXew/NG9/pQEY+MNPylmGbRksGdVukWLYtzGvYWa+ykkgXAIoDZofEAaPVTyry4tO8w/C2WEOWbn1uBcAdKA2cN8QQyiMBXQy80orJa+AVmN1JUghwbgkE3HUEUBB1ni9LD7PHI7H7LcmNuWg1LR4ZEG5OL3xW+4sbXoCRJ4thR3SRZUKK7DKM/ehGCNyk3dvOygXAyyXHIb0Bo4h4108CgzLLGxDsY3UK6qmOTkFrMoyX8BYm5ABIIoDpdPKrgMpBVgCpHQgi4I9t6A20BFLSH80D/AN+NcTrcSk9oJL5v/ZsxDyGVipytftasrq9RdpZxuSz8gsJ7ESvHlgzQA1PzBJ0qbH3r0/BqZKiUv6jRY9zHLcdDl7Vm9Pr6pKUJ868MjMX6Elfeu3DLis9zWeg1ZA8ytYE+lG8ESeFkqdN4hgc2DEHYbgi5NaI6mDeCnDiFMny5LdXFutWMlxNPdHqhJW8e4PHq4uVMCUuG2Yqbqbg3H+1bab50T54PDMZRUlhnMf0Xhki1GnYNeDUSLuQdja3TYdybbXY1e4q1OyNq/nin+T/satPsmvDO5rmG8wTQFZxPhqSFmZ2XJFTYqNg+YO4O9x9O1RzJdyHJR7lRreCadpWZ9TKFLmXk8xOUJChXmAFcr23Ayxy3xvWPPFd2a3qK13kjfovDENgySSsMNAoOSG40Ll4ui9WJOXr2tWecmyMlJZRL4v4fTUEszSKxEYBUp5DGzMrKGUi/mINwQR2oSVXEPAUMwAeWe4jePL7kkhnLkgNEVja56xhbgAG4AsBc6bgyxxSxq0lpWmZmyAdTLfIoygY2vtttbvQFTp/BEce6TahHLs5kUwq5yjSNlxWLlgFUUkqoa4vfc3Am6XwvHGLK8tstK25TrpQgj/N6HAZfstQFdH/R/ArMyyTgnnWsYgQZZFkyzEeburqpVnLHbctQEnUeEFezNqNUZPODITCWZXx8mLRFFAxFsVU3ub7m4HRRR4gAdALD4CgNlAYJtWLaSywR/tQJsAT71ylxWuyzp1pyXldjZyNLJrm0/dfpVHiHCJNuyn6GULF2ZpKn0NcN6S9d4P6GzmRsTTk9dq6Ok4RbY07NkYysXob5JcLeXa3X0rt6nVexKMYwbjjuvT8DVFcxtjcHpV6i+F0FOD2MWsHHf0j8d1Ok+zfZsPvZGjN1yZnIHLRFvvfzfMKO9dnhumoucut6LPjb1NF0pxXulR4V8ZznVGHiEkcXlKqjRNGxkLJj5jsAQSBfrcEVZ1vDqlWrNKuZerynj7kYVWyziZ9Gc5Aj1FcJr0N8kpRaPlXG9cNOpOOX3hRVLWvufzsT0A9O1U+HcNet1LqTwll5/WP7nk4aZTtku27LPwv4nuL+bAGzK3VT7N3HvW3U0W8Pu6Vrznt/0XadRZppcs3lH0LT6gOAykEGrEZKSyjvQsU1mJsYVJmVvDOCR6d5njyvPIZJLm93O1xfoLdq2WWzsUYy7RWEQopErVa1I1ycgD9vyFaJ2Rh8RrtuhUsyZy/GvFzhCdNCZGBGxYLtfc7jaw3961031XWdNy5V5xn8P9nN/acbJcsNvmcTL4vllkCSx3u6jaYMFLEDayWNr9L9dtq6l3/HpdB29bbGcOOPzKdtM7MuU3+vvLuGAuwVRcnYbXt/pXloxc3hHPrrlbLlR9B0EIijVB2AFdiC5YpHrqK+StRKDxp4vOgEZWJJc2YEGYIVxAN7YsT9ABtfqK6eg0L1c3HOMLxn/AttUFkkeCfEx4hDJIYhEUlMeIfMGyRvlliv6drW7VHENH7Jaq+bOVntj82TXZzrJ0VUTYKAUAoBQCgFAYIuKxlFSWGEa1QKNthVeumrTQxFYROWzSkpY7bKOvvXNp1d2qv/AHP8OPd+TNxSW5sdyGUdjf8AjVu7Uyhqq612ef7MhLbI1Edx1qeIaaV9fuSw1uRF4Z50zZLv13vWvht0tRp8WbtZTJmsM9wxY39zW7R6GOm5uV7N9vBEpZPUsKtbIA2NxcA2PqPQ1ezgxKzj/AINZHy50DDqp3DKbHdWG46nbob2IINbqNTbp581bw/7mMoKSwz3wLhKaSFYY2dlW9i5yaxN7Xt0F9vTpWu22Vs+eWxKjhYRwHibhbGVVBW0eoSRgxPmS5yAsp3IPew96q6XVrRStznMotLHn0PM2Po3TUvuKUltE3Vn0zEW7tEx/eP3/HreXJxilL4b4r1/mRD5dQsL4kd74P4gAcLgq/mQg7fI+lcrTSnCbqs2Za4Xc4SdUjrwavneIvEdYIo2c9q12TUY5NN9qqg5s+c8c40ovJO3riotc2tso29ep2qpp9JfrrMVr7X6I8xLqaqeWUZin1YOZEMJt5cfM25ud9xt6m3TY11XZoeGPEV1LV6+iNqlVT23Za6Lw5G7IsUZ8jFh7nbdiblgNtr7bfKh+1dZdzpyzzL6EVSuubUUfRODcJEAO92O5Py7VNFHTWDu6TSRoXzNPijh+omjVdLqfszZHNuWHLKVYYi5BXcg5Ag7bVf09ldc82R5l4zgtSTa2ZU8C8AaXTsJXBmnBZjK5bcm+5jvievUgnverN/E7rY8ieIeF+s/ia40qO73Z0HBODw6SIRadMEBJAyZjcnclnJJ+ZqnddZdLnseWbVFR7FhWskUAoBQCgFAKAUBpnhytvsO3rVDW6JarlUnsvTyZRlymyNbC1Wqqo1wUIrCIbyaWjOYNtgK59mnslroW/ypf5Mk/dwb7V1GYGFS3SsYwjHsgZvWQME0yCv4lxaOAgPfzXIsCenwrXZbGt4l6lXUauFGOb1I8XiSBja7C/cggVrWqrzjJqhxGmTxkzxrhQ1CgqbMOht19qm+lWx2Gr0kdRHmj3OL1WnKlkkXtYqdwQf3iubmymacXho83KM6p4exriUIAEGOOygbAew7/wC9ROc5T55PMn6mLsalzM+g8G1oliDd+h+I611qbOeCZ6zSXdWpSKbxlOfIg6G5Py/3qrrZtJROdxexpKJz2m4QdQykRhit8XYbLfrYnbtWmiep5XCuTSfc5unpuntX2Op0PhtFs0hLN1I2xv32tvVqGkhFLO7OxRwuuOJT3ZaAxQLbyoPT3+Fb/dgXf3dK8FJq/FI6RqT7np2qpPXR7ROZbxaK2giBo+MzPNGGewLKCALAitdeonOaT7FanX3zuSb2O2WukejM1IFAKAUAoBQCgFAKAVAFSBUAVIFAch/SPxCWDTRmCQxu08aBhjvnkMfMCOtu1XuG11zt/erKw39EarW0vdOX4J4l1em1vL4lLII7MvnjXEttg6OiDJTY7i/ptvXS1Ok012n59It16Z3x9mTRXOcZ4n2Oy8XRqYkfYkMACPQ3ryetj7uX3KvFq4upSOC41xN4TGEVWL5fiJHQoAAbgDr3qxwnhlerhOc3jHyyceimE4vmOj8NcclTETJgpJBQsGxF9jkBvf0qq5R09zrjPmj57fhuXNPq3RNQ5sxOw1fDo5wCwv3BGx+o7VZnVCzujtW6aq9ZkitbwpF+k/1H/itHsUEUnwmn5kDh0h008kZJK2JHXsCb71rql0rHF9irp5PS3yhnbB40GkbWSGST8ANre3oPasYQd8ssiimWss6k/hOs0+nWMBVFgO1dGMVFYR3a4RguWKKrxBxflAKv42B+XvVbUX9NYKOu1ip91dzjNbrALyTNsNyT8dgB6k9AKo0126u1Vw3Z5/mndLd5Zz3A59S8iFmZ4buGcqihrI2Jta4u2J2v1r0nF6dBVppQikrNtlv6rO5cvjSo/M7vwto85cz0S31Nef0dbbz4MuF0c8+d+h2i11D0YJqAFNSDNAKAUAoBQCgFAKAUAoBQCgNUsCtbJQ1jcXF9/XfvUJtdhgh8a4TFqYjFMmaHe1yCCOhDA3B9xW2m+ymfPW9zGUVJbnEcC4ZqIJtRw5uY+nEYl00pXyqMlBjyta92/D/cY9GFrXE+jqdOrltN7NfmUrtPKyDrKjifChO6F2sqCQMAN2yAsQdrWIB3G9cfh/FJ6KuUYLds4NVyqymiJodS8Eg087Fg2Ige1r9sSep3IG/Q+xFrus01Oto9r0yw18S/X3mdkFbHnh952+i45OqCyBkTYkddrdT2rk16qfLlLYs06+9R2jlIs9D4mRzZ/I3v06fsqxXq4yeGXqeJ1y2msMq/FgtKGB/Eh+g9/e9V9XtNNepQ4plWKS7NF3wto4NPHchQRffuW36Vbrca60zqaeVdFCyyLJ4qS9kR369LdvasPa4+hXlxWtPEYtnN8R1glkZztfoD29L/AMaoTmpzy+xxtRd1bXN9jn4uDyTsDqnEgB2ijDcq/YG4Hr06n1Ndr9qV018mirw33k+/5m5WpLFMd/J12j4FLIRkMF9T1At2X9lcpaaybzIzq4dfY8z2R1ug0awoFX5+59TXRrgoRwj0FNEaoqKKLj3jnS6XJc+bMGCcmOxfNugO9h2997WJ2ro6fh99+6WI/wBT7fUylbGLwfPdH4e1rLHMialY+bFjG8zmUpn5mYNjYADcEXOXS1dqzWaWKdMsN4fvKKSzjbGPmVlXY3k+0pXl0XT1UgUAoBQCgFAKAUAoBQCgFAKAUBi9AUfF+ArJdl8r/wDd8aq3aaM90czV8Phb70e5x+p0xU2kWxVri4uMh3UkdfhXNzOptHAnGytuLWC58J6jGVlPRl/aLd6saJqLZ0OFWpWOBd8Y4KkqmygP2P8A786t3UKa+Z1NVooXRyu5yOtzFkkvdMgNuxt/4/bXNsUovlfoedvdixGfdFrw3gzTDOUlV2sPUD2PtVmnTufvSL+l0cr1z29jTq7NJydMLL0JG9/iew7VjN80unX2MLeWdnRoWx0fDeERxLa1yQLk96u10xgsI7Gn0ddUcYN2o1MMO7FUv7b/ALBWyU4Q7s2Tspq+LYht4khH6XxCm31rS9VWlnf6MrviVHk9Q+IoHNsiPdgQP20jqqpPCZMOI0SeEz3pODaZXaVIouYzFmcKCxY/nZG5B37Vbd85xUc7IuRUXui2rEzFAKAUAoBQCgFAKAUAoBQCgFAKA8SyBRckADqTUNpdyJSUVlnC+K/GTRW5IJuxVQu5cgb9jtew2BO4qNJVPWWuMZcsY95HHs1c7ZuNbwl6muHj2qKqXJRiBdTY4nuMrb/61zrdRKu2UIS5kvXtkoz190HjmyXXD+MJP93Oq3NgO4Pz7VurvjZtJF/T62F/uWJZPPGOAAKZIbhhYhR0HwrG/Spe/Ax1nDkk7K9n8iRwvjqmAs/4kG++56b1sq1KcMy7m3S69Ojmn3RzXEdVzZGe1srbXrnW2c8snE1VvWm5rbJPHFpGhWGNSTjZj6ew+Vb+vKUVCJcesnKlVQX3lvwLTRwDzOmZ/F5luNunrVuiEK1u9zo6GqvTx95rm+0zxnjyoMY/Mx7g7AHveou1UYr3d2NTxCEFyweWcXxPiSoDJO53Nrm5u1ibAD4H6VW02lv1tvTrWWcJdS+eXucZq2bMSxrNEJHIRmchizWPlIsQNz0JHv2r3Ohhp4VOu5xm4rLwl+mdKtR5WpNM7PTRsERGJZgiqx3OTKoDG53NyL396+f3TU7pSrWItvC+Ry5YlN8qOo8M8OlVhIxKpY2U33v3tfbermmqnF8zex2OHae6MuaT28HV1fO0KAUAoBQCgFAKAUAoBQCgFAKAUBF4lpebGyXtkCKwsjzRaNV1fUg4eT5l4v4FKqCwOUZuhHRstiL+u22/a3ep4RqVob3G74JL1OBGqWlnyz7P1KuLRaiHFomLqQDJHIw8rGx2JPyv7G4rfdrOH61ON8eVrtKPqjXKymzKe3zLnSyPZWcBH6kA3AIO1j0PY1wblXXNqt5XoynNqEvcOhj4jq1QMVySwtcDpfqe/T5VvjbcllrY60dTrIwUmsoqNXIrNkgsGAuOwPp8Om9VrWpe9E5l0ozlzQ7P0NFa8b4NWz2Oj0HhrJAzuwvvZdrfG/er9ekWMtnZo4VmOZSwSo/CkP5xdvibW+lbfZILuWI8Jp9W2Zm8LRY2Qsp9SSflvWMtFBr3SZ8Kqx7uzK0+FJCLFoiPcE/vrUtHZGWYSwVP2TYntI9fktLcEvGd/e/yv0NI6Sxdpfbj1EeFWp/EXnDuBxRG4F2H5xO9W69PCB06dDVVuu5aAVuLhmpAoBQCgFAKAUAoBQCgFAKAUAoBQGKA06nTLIMWFxWMoqXcwnXGaxIo5/CiE3V2Uegtb9oqo9FD0OXZwmuT914EXhVAwJdmAPQ2sfpUx0UE8kw4TXFpt5L9Yxa1trWtVtLB1FFJYOf4/wAFTB5EUhhvYd+g+Qqnfpo4ckcvXaGvkdkVucvCmTKNzcgbene1c+tc0kcKmLsmkfSYlsAPQV3F2PYx7I91JkKAUAoBQCgFAKAUAoBQCgFAKAUAoBQCgFAKAUAoBQCgFAKAh8XH3Mn+Bv3Vrs+FmjU/wpfYcZ4cH/ER/P8Aca5em/iI85w/fURO+ArsHqjNAKAUAoBQCgFAKAUAoBQCgFAKAUAoBQCgFAKAUAoBQCgFAKAicW/5Mn+Bv3Vrt+BmjU/wpfYcV4fcCeMn4D4kbVy9N/ER5vh7xfFnR+IfEyaPIypIQsMk10CnIRvGrILkee8ikDvvXYPVepXca8dRaZWkaNjGrzLnzIAGEOObRqZMpDkSoUC90bptcSRtV495MkqSwtfnMkAyjGaJFE7uxL7byLYd+Yn97EC64N4iGqkKxRS8sJG5kbBReVFdVwyzvi2+wsRbegIHCfFcsgGellyLaq+LQ2SOCTDI/ebtuBYdw3axIHvhPjWKc4hGBEqxMVeKRFLRu6EyRsRY4lbDcNYdCDQGqLx9A0yRBJfNyQxsAUadUZAYyciMXQsQLLlv0NgM8D8X8yTTwSpaWWCKRnBRVJeLMlI2fNkB8uS3sxse5AHWCgM0AoBQCgFAKAUAoBQCgFAKAUAoBQCgFAKAgcckCwSE9MSPrtWq14g2VtXLFMmcRwoffxf41/jXK0/xo8xpP48ftR2nE+HRStE8oF4WMiEm1jiwN991xJuDtsD2rtHsCsk8GaMxCLBxGIeRZZZFyhvfBireYXJ3PqfWgJD+GdOzs9pFdmzLLLIpB5YjNirDEFAoIGxxUncCgJnDuFxwFzHleTDLJma/LQIu7E28qj47nqTQENPDumxlTEssnPWRS7EWnIeVbEnEE727X2tQHiXwnpmSVHV3E3K5mckjE8o3jszHykE9rUBIj4LAZOcuQJKMcJHEbGMYqWRWxYhbL0/NW/4RYDTF4Y0yNGwD2i5RRTI5jBiQpGxQtiWCm1zvspN7CwF4tAeqAUAoBQCgFAKAUAoBQCgFAKAUAoBQCgFAVHiZwNM9+9gPjcVX1LxUylxBpaeWTkOHtjNGT0Drf+Fc2pODi36nnNMnG2DfyLPx5pXd4iqzMORrktGrMM3hGAYKCRlYgE2F7DqRXaPYGqDT6lZ+RzdWYTJCTIRuFOm1DSDmBLKnNSPYWClsRa4FAQ9Nq9WAGH21iqBtXzI22kWeC66ZcAJF5azi0eQK49S24GniPGZ7yNI2rjivrWhxjdZrxrBySYscjAAZblhhcqGIuKAl8ITUBopwZ7yajTCVQp5bo+hg5krKF/WADPoCltvMCBs4vrp/t8kcbak4nQGJY1JhGTt9oMzgWVTGPzyOhxu1AQ9Q+qR9OsS6pQnIJAWbl2aZ+ddFixLYdc32uLLvcge+JafUkSAvrHSWHXl1CsQpjnTkKgVPKTGWAA3cfpWBAHeaFgUUjKxVSMwQ/T85WAIb1BANASKAUAoBQCgFAKAUAoBQCgFAKAUAoBQCgFAc744crpHZRky2IFibkbgWG5rXOqFjUZvCb3KPEEpVYfk+RaDiDwT86QE+aLndATn5k/wnb29O9ek1uk0tumUK/TLT/wDzjP5HP6cZJLx+R95hIZQeteeR3IPMUzbjUmQxoCJxDhcM4UTRRyBWyUOoYK1iLi/Q2JoCXagNSaVAzOFUM+IZrbsFviCe9rm3xoDbjQC1AAKAzQCgFAKAUAoDF6gCgF6nAF6YAvTAF6YAvUAzQC9AL0BigF6A5fxdqwQsYO97sPYDYH52NUddPMeVdzi8WuTiq0cLwwn7VrP/AM//AGPVrim2h03/ALfkc29fuoff+R9I8KyltOL9iwHwBrVpJZrO5w1506+Rd3qydAxQC9MgXpgC9NkDN6ZQMXpzIC9OZAXpzIC9OZAXpzIC9OZAXpzIC9OZA+Ox6mRRZJplH6KyyKPorAV5jq2LtJ/U6rrh4Pf26b9fqP8APl/mrJXW/wBT+o6UPA+3Tfr9R/ny/wA1R1rc/E/qT0oeB9um/X6j/Pl/mp1rf6n9R06/A+3Tfr9R/ny/zU61n9T+pHTr8D7dN+v1H+fL/NTrW/1P6k9KHg3Qca1KDFdRLb3IY/8AU4JPzNZrU2r+Yw6NXg2flBq/7Q/0j/lrL2u7yOhW/QflBq/7Q/0j/lp7Xd5Hs9fgflBq/wC0P9I/5ae13eR0K/A/KDV/2h/pH/LT2u7+oKivwBx/V9PtMnUDpH3P+Ci1VzfxGFldUIOTXYkMxJuzFmP4mNgWPqQBW1yb3Z8+vtds3Pyao9Oqs7KoDPjmd/Nje17n3NZzussjGEntHt95jKeUk/Q9S6+aJbwysi33ACWN+92B32A+dapW2VrZne4DdFzdM18zV+UGr/tD/SP+Wtftl3k9P0a16D8oNX/aH+kf8tT7Zb/UT0K/BH1HGtQ/49TLt+i2H15dr/OsXqbX6k9GC9DWvEZT01Go/wA+X+esOvZ/U/qZ9GGOyPE0rvbOSR7Xtm7ta/W2RNr7fSods33k/qQoRXoa8ajqS8v6k4Xgzj8frU9SXkYXgY/H606kvIwvAx+P1p1JeRheBj8frTqS8jC8DH4/WnUl5GF4GPx+tOpLyMLwMfj9adSXkYXgY/H606kvIwvBn/U/SsEm2kiW8EWDiEbkBSWJEBsAb2nBMZt1tiCT6CrL0s/7/gYK1PY0vxUW8schYNApQqA1pnKq1r7C4Oxsb2BAves1opZy3sYu1AcZhN8WJAFwRY5jNUuoBvbJlHmx6g9KexWJ7hXRZKl1GKhikm/5oUZKbEkNdsVtbqW+taYUSlY4p9jNySNScQUlbBirJC4cKbASlwuX6IJA/jYVtejmo99zHqLJiPiKMCwDkBgo8v42YkKEsbXuDsbEWuQBvUeyT5kh1InjU8UVUdlVyyxzOVxtjycsg5J28wCm1+u16mOjblhvbb8SHckZfiiKBkGVjiAhCh2yUkEZMFxIB3JHS3XapWjm5YTJ60TxNxhMA0YMgPI8wBwXnSKoDHqGsSbW7C/UVK0kt+bbv/YjreCxNUfQ27kjScPkmB5YBF7ZEgAHr8e46DvW+uiUt0VNTraaXyy3+RM1moEbYmzNtlifKD3F7dfa1bLJcp5bTcFtubaeIjTzB45WAIMaqbG1jll3B/u1lB80G/BF3BpUWwVstpPG35/U28FAlWfmlcAqEnpYEnoR06dTWWmXPGXN6HW1HD4aWcZ6fuvx+po03AJncL5cdiZARjib7gdS23T3G/esYaSUpY9PJ0I8SqlHKW/gkOdPFdY9NJqHGxklV8CQR0SxFtjuAO25vW2XTq2jDPzMVbKzeU8GDxeUACPSxIovtyGPU3v0Fu9Y+02L4YJGXTpfezJC1nFnmXFlhFjfyJibrcW6n1O3tWmeoc44cUWa6Ix3TZBkkA6kD41Vxg3mVN+lAZqSBQCgFAKAUAoBQGVNjeieNyFuV8fBYlIID3XnC+XaXqMgAfKLhSNwCetXJ6yb2x4/A1qpLcxDwaNA2LyAtyNxygV5DZRkBYgt8utwb0etsk90v194jSkmwvB4wpVTIF8uK/d2QCRZAFsgJ3UDzE7Vj7ZLOWtyVTjY363RLMVLFxjkRjgfxLY3V1ZenQ2uOxFzWunUSqb5V3JlWmjXHwxRgA8uKJDHhkuLrESUzslzud7EXFZ+2Sa7IjppGP6qTItnLkcSHumalWLAghPMdyLvlsbVl7ZPGMLH6+Y6SPX9Wri4LSHOOWNyWBJEpJdvw7N8BYelY+1zytls8/QdFM8twpSQS8rOCuMh5ZcAAqEAMeJXzHYqSSetZe2Sb+Ffr7x0V5Mtw5FZQ7SgfdF4yyKJeU2Slw0d+o/NsNvaslqZJ+9EiVcWsRkdFpOKRPIqpooCxO3nJA/SJuvS16yrvrbwoFW5Outzdnb9IleLETlw42xLynEABQyGxsB0sS31qdZjpxaK/C45lKb7tHPgVz0dcsOErdNWOw07P07xhsRf5n6Va08cwm/l/koaytTnXL1i/wDBs4QPuNb/APVH/wBz1On/AIM/sLGoWbYP5k7T6qWbSERlubAyiy7FoSABtaxsL7bnyepAqzXZZbQ8P3kVbKKlf76zFlOOJTfrX+v+lUevb2bLHsGm/wDrRZcB4izSNHK7WkUKjnfB97beh+PYDvVrSXZm4yfcrarRVKPNCCPY1kcjNp9Yiq65IdQGW4IuQ1yLKCDcddyARvWTsg5dO1YfkxjplXFWUPv6EuDUQRR/8JPp42KgNLKfvDYnqpA3Pwt7dK3RlVXH920vmxJWzf7yLZzerYmRyWDku13HRjc3YW7GuVY8zeXn7DowXu+MGqsDMUAoBQCgFAKAUB7h/EPiP31lHOUHsUGj1bLFkrmQRx8yVcAOWsbrlGDbctHzOpJul+9q6c6oSlusZ2W/crc0ktiw5j8kG+LuVscAcVkkGN09QhAPuDVPkr62PQ2pydZGl1cisQrNJIHdeSUAuixsVkLhRuTichsb42vudyprnHPL43z8+xrbmn3NMk5ZRaZ3RZdITIEC2LO3MQjGxUDFrdV6Em9bVXCL+H0l6+Mf3I5pNknhGrdy4dsrYtsBiLs4IvipXoPIwJH6TXqvqq4KCcdjZW23hllVLKN2DF6nsRg9K1iCDuCCCOoINwfjcfsosp5RDj6NHQ6DjcjI8moMbRAYWKDJ22IHvsfqT6V0q9TNpynj6HI1MYxtVNK39fkeeLcVblad0VIzKNRliouMXVVs3qATUam7EYyisZ/0Z1aOE5uNm/KVP9YH7OYCoYBw6OTuhyyawtc3Jbe4/EarPUZr5GvvOgqY8/OttuxFqtg2nQcBlSPSzvILK8iITbqpCAi/dRk3w81dPT8saXJ+py9fCyc+WvutzXw3SKkk+mZrCeIclz0OJYgXt139Ox9ReKYcrlCX8y2JjfK6uNi3ce5VaHUvp5Q4/EhYMuVg1rgrkAdutjY9jaqlc3VPJesgrYYZP4po0dPtOn/B/wDNH3iY2vt+jc/xGx2sXVxsXUr+80VWSg+nYVBv1BsQQVPoQdjv6GqKeN13Lbw+5Z+K5gwTUqpBmiZyhI2MYAG4Hvb5V1XRHUX1J7KXcpVzlVCcVvynJjXSHEM6oGAIfDqPXa/odvavWT4DoKk3VDnkv5XL/XqUY62+TXNLCfrgsNDEfMxl5uVgLWAFh0CgkA/C1eW4pY5Yj7O6sfj+COhpo8rcnZzN/rySiK4yaZcFPkTgVO5AqAKkCgFAKAVBJ51MYkUpJ5lPUEkAj02PT1HfvWyNkovmT3MeVHq9Y53yT2WDOR6XNQmA0h6sbDpcn12tcms4RnN8sE2yJcq3bKzXcRRiqrJJkCRaPqbj1NgR8L9elen4XwjVV/vLoR5cfzNr+xy9Tqq5e7CW/wAiJK86oZC7KB+HJtzc7DEgi9t97dK7Ef2VfPoQhzPD7du2fJWk9VCKsbxuddwuddk+yJOfMb2+8sb2F7ECx2BrxkHFTdahlJs6lqbipueNi41PCdJAiyyo65Y4xMxYhrbqBc5H1uSB7VZnTRWuaSwU426i73Iy+8heIJUeCF4SwjZmGBAAGAbta9x06kVV1fK6oyh2Zs0NLrtlzd/JXa7Vq8enRA45KSBy2NizlCcbG9sg3UDqK06i2MowjH0/0XKq3CU2/X/ZEqv6m5LYs9DwoFDNqCY4RiRsS0l7WCqN7Eem5vtVynS7c9nYqW6lp8sFlk7xfGIk08KKFj87WF73TAC99zs17m5J9Lb7tf7sYxj2NOgblKUpdzTwyaKSF01CZiJdmABdVP6J63FifgB1746eyM4tT9PU0aiMtPfGVbwpEPivCuSA6MskDGyOpBI7hW2tfr09O1ar9O61zx3idCi9TfLLZkbS6t4xIEtaVCkgIvcG/uPNubH3NaIXOCa8m6dUZNN+hpFamZdiRqdYXSJCBaJWUbnzBiCb3HtW53Sajj+Xsa41qLk3/MVuk0mAdS2SE+VSB5b3y+N7j6V0NbxWepcLI5jOOza9e2Pl/wBmmnS9JOMt0/Q8ycKiJuFxN73ViD9NwPkK218f1y2nLmXhpP8AIxlw+juspnldARss0oG+wIrbPjkJPfTwf1X9sGC0MvSxmH00y3wnvvcBlBv06sb2Hwqfb+GWtdbT7/Jv/JC0+pj8Fn6+h6I1PY6f2/5n/isOrwbfEZ/h/kzxrfKJprhMuioAqQKAUAoDzIDY22NjY+hsbG3fes65RjNOays7oieXFpEblT/rU/6BXaWs4U//AAS+qKXR1ONpo8DSyknKYj/Cot/Desv2lw+GOnpl9/8ArA6Goe0rfoYj4Ul7uXcgbZHbr6dbe1zSz/keow40xjD7EYrh1TfNNt/aTYUCCygKPQVxr9TbfLmtm5MuxrjBYisHjUQBwASRZg23W4v6323rbo9ZPSycoJbpr6rBFtStwn6E3Q66SFi8bYsRY7A7Eg23HqK0VWSq7E2VwtWJEeVizs7eZ2N2Y9T6b/ConJyllmSjGKUYmx9SxjVCfIhZlFhe5uW36m9SpOWIZ2Iwk3MptRxNz/y1IUAXZlN97dB0H7b/ACr2Gg/45pZY69mZPsk0cq7iNn/jjheSz4TOrcp5LlbqZLAb4nzDE7fiFvS1685rdPHS62VTW0X+WfQvVTdtPNHuy4k4guo1iPM2MIe4DGwUIrFbgkgFmAB7nK1YO5W3pvsY9B10NR+IeJuKLqJFw3SMMA1iMi5GRse3lHYd+u1Y6y6NjSj2ROjpdcHnuyHwnUiKZXN7WINrXse3buAflWqifJPJGto61PIvJt4PrBHDLDLmY3QgBQDi/wCkMug6H4i9bqLZRrcJJ4ZndUpWKUe6K8GqOU+xaaaM0RiKkCgFAKAUAoBQCgFAKAUAoBQCowRhCiRL3FMEYFGiRTGwFTjYCjwZC9Mpd0QlvgrdUxmcRrlgjXkO9rg/hH0I+ftv6jQ1x4XpZaqz+JNe58vn+KOXqJ+1WKqHwp7k+KMKMVAAF9vS5JP7TXnL77NRa7bXmT7nRhCNceWHZHqtXpgzyZoM5MqLmsX22GTndIoexdXHMY4yKbAE2OIUi3W4vf8AdX0jW1uiH/x+WXJFZi4rL+ef9HnaZdR5sTXN2eS50kDJllIzgny5dV638xJJ7enSvFa/XU6vlddSra749fux9p2dPRKrKc+b8vxJFc4sCgFAKAUAoBQCgFAKAUAoBQCgFAKAUAoBQCoyDW2oQAnNdv7w/derkOH6qxpRg3k1SvqXeWCG2reQlYRYA2Mhtbt0B9vnXcp4bptClbr5Zk+0F+fYo2ai29uOn7f1EnSaYRriCSSbsT3Jtvb5CuRxHXz1tvO1iK2S8Iuaejoxx3fk31zu25uSFSSKIBTY3qCVuQf6sXkiK98b4seqk3N9u29d2vjti1ntMkkmsNfIoy0cej0l9z+Z74dOWBV9nj8rdd/Rt+v/AKe9Y8Z0UKpRvq+CzdfL9ZGjulJOEu6JdcUuigFAKAUAoBQCgFAKAUAoBQCgFAKAUAoBQGKhhEf7DH+rT6f610Y8Y18VyxteCvLSUZy4IkBQNgABvsBYfQVRnZKb5pvLN8YxisJGaxJFAKAUAoDFAaH0imQSbhhfpazXFvNtvV6HEro6Z6Z4cX59PsNEtPB29T1JFUDe++RUgUAoBQCgFAKAUAoBQCgFAKAUAoBQCgFAKj1JXcUMpioj8IYrIwFAKAUAoBWMSRWPkyFbJGt/EKEigFAKAUAoBQCgFAKAUB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1371600"/>
            <a:ext cx="2857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2" name="AutoShape 8" descr="Image result for transpiration"/>
          <p:cNvSpPr>
            <a:spLocks noChangeAspect="1" noChangeArrowheads="1"/>
          </p:cNvSpPr>
          <p:nvPr/>
        </p:nvSpPr>
        <p:spPr bwMode="auto">
          <a:xfrm>
            <a:off x="155575" y="-846138"/>
            <a:ext cx="1771650" cy="1771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4" name="AutoShape 10" descr="data:image/jpeg;base64,/9j/4AAQSkZJRgABAQAAAQABAAD/2wCEAAkGBxQTEhUUEhQSFhQWGBgWGBgWFRUYHRYhGB0dGBgYGhYaHyggHRwmGxUXITEkJiorLi4uFx8zODMtNyguLisBCgoKBQUFDgUFDisZExkrKysrKysrKysrKysrKysrKysrKysrKysrKysrKysrKysrKysrKysrKysrKysrKysrK//AABEIANQA7gMBIgACEQEDEQH/xAAbAAEAAwEBAQEAAAAAAAAAAAAABAUGAwIBB//EAEYQAAIBAwIDAwcICQMDBAMAAAECAwAREgQhBRMxBiJBFDJRUmFxgRUjQlORkpPRByQzYnOCobGycrPBNEN0Y6LC8BaD0v/EABQBAQAAAAAAAAAAAAAAAAAAAAD/xAAUEQEAAAAAAAAAAAAAAAAAAAAA/9oADAMBAAIRAxEAPwD9xpUXX6ZpFASR4mBuGUKb+xgwIKm/v9BFQPlOSH/qkBT6+IEp75I92j9/eUW3YUFzSvEUoYBlIZSLggggj0gjrXugVScJ1uMLtI2yy6klmPRVnlHU+AUfYKu6yOnhSWJ45VDo02oyU3sw8okNiPEew7Gg99i+1y66J3ACskjKV8QpJMTEH0pa/tDVc8A/ZN/G1P8AvSVg/wBG2ljWB5VRRIZp4ywFiVD91TbqB4X6b261uuzZ+ZP8bUf70lBaUpSgUpSgUr4TVPqO0+mUqM2bJiimOOSRSwBOIZFILd07A32oLmlUuq46yIznS6jEC/WHI36AIHLE+y19686jjM2DPHpiQqkgSSYO9hcBURXNz071j7KC8pWfk7VosbytDqOXGpeR8VAUKLse8wZrAE2AJ26X2q9ikDAEdCL0HulKUClKUClKUClKUClKUClKUHDW6bmIVzdDsQyGzC24tcEH3EEHxqqfWTQf9QM02HOjU7eHzsQuV9rLdepOIq8pQZryfA83SsqZd4r1ilvvlivmk3vmvW9zl0qy4ZxhZTgw5cwFzGxBuOmSMNnS/iOniAdqi63gpQl9KQpJJaJriNydyVt+zcn6QFiSbgncfmHaniGsSc4GUxC0xUwo0ukIISTE2yBGYKsGKlX2JUGg/bKxugPnfx9R/vyV17J9q1nAVnDhjaKcADmG1zFKo2j1AG+NgHHeXxVfEWzyfxpf8yf+aDP/AKPz+qt/Hn/zrddl/wBh/wDt1H+9JWE7A/8ASt/Hn/zrd9l1/V1PrNK/3pHb7N6C2pSlAqFxbiAgjLkEnYKo6sx6KPR6SegAJOwNTaznG/nJmX6uLFNrjPUZJl/Iisfc7UEbTcH57rJqpHd+WRLEu0QzKOsXpsoUEjq9wW2stToNSXJaMC1sVJHdRR4qBbIsfAWAAUEggg+mAPzSk4j9o3ictyt/Sb3J9u3Xux9XrETuZJEospJKqF22VAdsrD4Cg+6jVRxtYl5JetgC7C/jiosg9thf21F1EkknnCUL4qgjAPsZpCCR7gB76gf/AJFooxy4tTo73N76mK1+hLMWLM23tJtuR1romugkGXOjm8e66uP5Y0Jvv47n20HR9TBbZ2cebs8rrf1TiSg28KjRYIyvpg8bKSTjGzK+QItIoILDe432Nd5XJNxEAemUllNvYACfgcag6vSyMb30x9hga+1yLPzNjv1x9PpoNP2f7RLMMJQYprsuLK6B8SbNGXAyBWzWBJW9j0q9r8u1COpX6DqQyOoyCsLgEAuC3U7FSK2vZfjfPjxkss63zSxUkAkCQIeita+xYC9rkigvKUpQKUpQKUpQKUpQKUpQKUpQKrOL8HWazAlJk8yQeH7rj6cZ8VPsIswBFnSg/GeK8Hk00kk0EKhgANXo7XjlXqssO263BYWF1IbYEMpu+CaxH5UsEkjwzZ3WRs2Rx3z3zdr+cCGYg90j263tXp7J5SnnwK7EdOYlgXS/gborA+lbdCa/NJYfIdakxQR6adihQPcROwHfsAFF7Hpewz36UGs4NohAmAt57P8AeN61fZtbaTTj/wBGP/EVnzWi7P8A/S6f+DH/AICgsKV8JrF9qO3sUACxWdm2UgZZeA5UYIMm+2VwntJ7tBrNfr44VykYKCbDqSx9VVG7N7ACa/MeM9tQs8ghUM7ShwFBkeyxCIq6ghU3ya5Ylbi6dagw8K1vEGdpS6JYhhluQL92WYDbpvFGLb7qp3q64NwSCMQpgDzIWkIxGAPzdu5vcjNrFyzdd9qDI65OIasKwyW72Qh3yHNPf+djCxlbG7WBICb7Ctf2X4fPpIhEfIxI3e5hiEm9hkoCLCeg6szE7m+1qtw5eNd++npvsy3Vh7j3l9zVG1cokUHe8bAkfSU9G6eOLEi3Xa1waCVNr9QvnagqtrXSKJQp8SQwY2+O1t/TUHWQyOve1Dy38JItGysDsQfmPEX+3xG1JdYUF2uy+sgufeVH9xt47VXNHAd0CLf0xjFifeB/7SKDwOHgWWF1iK/QEZjt/JC6J18cWHvqG7zqWyjj1NjaxZRJ13azWSxG4AHS29Sp2dg0cKK8oDEKZPm48di7SHdN7DG4JOw8SLfh3ZES4PrMWZWDKt2IUAEFbbXvkci177CwGxDMJxyA3VY0jfcMsojjta1/HvWyXa/j1FSdBKQVmgyDKTi8Y0+PqsLXuQbEEH4EHet/pYFZiy4xxABY8FUHHxx27qk+I3IC9Lb0et4DDPi+nUwlHJWWNYxzb5KTJlYyJdiw6XsDc+AXfZXtGNSmMgEeoUfOR7+JIDoT5yG3tsdjV/X45q4mGKapJEkJ2y5YW9+6RLYqGIF8QSeo3F76bQ9rpoR8+pmBKgFCmYBNmOAVQwA722/XY7UG9pWeg7ZaVlyZnjG9zJG6hbEglnsVA2ve9Xel1KyKHjZWRtwym4PtBHUUHalKUClKUClKUClKUClKUEPjOlMsEsY2LxugPoLKQD9prAca0w1ejZbbyRh1uOjWzXbw3sPia/S6wWkFgwHRZZ1HuWZ1A+wAUEHslrTNpYWbzsQjX63Q43PvsD8a13CNekOh07yE25USgbszEqAqqo3Zj4AVkotO0QWKIqpkkPeK5BAAXY43FzZbDe12B3tas9qJW1DmLTSy+TxXjm1TYsbOd9Pp1UAd4sB3RdiUucbZBYdpO10uqdoYQvdtmGYGGHIgAzyC4lkv3RGt0yJA5pAtc9kuw1jztQZGdrEs9xLJt0b6pP3FORHnNbuC47J9ko9OqMYwpW5SO4PLJABdyNpJyBYv0UHBLLctqqDlHAqqEVQEAxCgAADpYAdBX59pHa5Uo4bTYxWbrJgWQuPSGUXX2g+iv0aqXtB2dXUlG5k0Tr9OJrFgDcKwNwwDWIuD4jcMwIZmXUESKyd5XQsQPHEoFI8L2fx6gD0Co8zAtzEJv0bHzgR07p6m2xUjoB4qBU7U9m9YGBTyZrEsWLyplsRbl4sEuSLkM29jbrfjJwDVu5PJjAAFi02BJubhWjDHG1jYhb33tQRfKyBc7j1l6fFeo/r08KghTI+ZdYtK4K3F+ZqDcfskF7rYEBlBY722s1W+l7EzyyN5RJy4DicYiC7kbkOxXHDZfDJtwdhvs9BwmKG5jQBj1cks7e92uxHsvQZDgXCJEB8n0zIhYv8APHl5EknJvOckX2UqLekk3F43BZ3FpJ0VT1EcRN9twWdiCOv0Rfa+1wdDSgopuzzPs2qnKkWK4aazX9PzW/u6b718fg04Fk1C9CAWgB9xsrKLj3W9lX1KDJazs5Iy4vHpJx174dTv1O6vvfx8b1SQdgZVc4rp0RiT+1kZkubgKyohKDwBN/3jX6RSgyHCewkSPnPhMVtguBCoR4kMzZHx39Fa5VtsOlfaUClKUClKUClKUClKUClKUCsFFsZB487Uf1mkI/oQfjW9rDSr85L/ABZP8jQU3HY2lsih7DdinnWPdZQCQD3WOx62q87M6JJWRYlK6fTEEhlKl5LBkBRgGGOQkJIF2KEXsajwSq4LIQRdlJHpQlWHwIIq67Ir3tQfDKNfiEyJ+x0H8tBpKUpQKUpQK4a6YpG7gXKozAemwJ/4rvXxhcEHpQVfZjio1WljnBBzB6exiP8AirWsF+jaXyeXVcOfYwStJF+9HJuLe663/wBdb2gpNbxwR66DSn/vIzD3rc9fcv8AarusL+lCNovJdeiknSTAvbry5LK/9gP5jW200yuiuhDKwDKR0IIuCPgaDxr5ikTuOqozD4An/ioPZnio1WminBuHBP2Eg/2q0YXFqwf6NJPJ5NVw5zZoJC8X70b2II9PUE/66De0qj7Q8PmlZOSxQEOjsGIx6SRuB4kPGFt6JGv6Kr/k6cvFkj9A0lnBHzrO00ZJe9l5gAxG4A3NgAGqRwQCCCDuCNwb+N69VlNDwucDSbOiJHErKCt42Q3kuc7EOLDbLYeFS5eGyjSRot8xgZBlkXsO8MiwvvY+cBtag0F6Vmo+G6hehLqIs+/IQWmEfKCtY7KRZiQfOF+u9VsWhnuUZJmD80xqZAmN49OoJKMQtpBIepO5O5oNvevjMALkgAbknwrOavh2oLPbIsVbvh7BgYcBHhfY87v3tYb772qLxbhMzsyIj4ctk88YsGhcWYs+V+aV2AA2BJPgGtvX2sy/DpjKjKJUj5SgBWUNHZWDITna5LLuAwuo3Fgasuz0LpFjIuNmON+pG27DNwDe/Rj4Ha9gFpSlKBSlKBWCeKR0mETKsjTagB2BYL8+65Y+NgNht0HSt7WQ4bH3fe8jH3tIzH+pNBjf0c6KRYpGzDRGSRbEEMrI2Ja9yCGAFx4EeN6/SOyy/NOfEyyX/lOA/oorBdiuHrJpSTmrLPqMWR2Rh3+lx1Gw7rXU23BrYdl11CKQSksfNkBZvm5FsxBYhRg9zc7CO3oNBpr0vWe1+pkVp99RcAcsKncxIjBfPlsMg3MuN2xB7p7pqBptdqDipebmW7oEVg3z0igyXS6qYlXclfvWoNc0gHUgePX/AO+mvVZXX6ZyZCI23XU+ah3u0JXzRuSENvE4188q1DSyKrThS6jzBdAJ0U2YxhbGIsfpd3e996DV0ql4HLK0kokZisR5QJAGZuX5mwAPzbRDawyzFtquqDDfpA4bJDJHxPSreXTi0qj/ALsX0h/Lc/A38BWo4LxqHUxRyxOpWToLi4I3ZSPWHiKsCK/Mdf2E1cet8o4dyYY1cSCOSaQKzWIciNYyFUqxW1yQCbW2AD9I12kSWN45BkjqUYekMLH+hrC9hde+imbhWqO6XbSyHpKhuQvoBFjt7CPAX3unZiqllxYgFlBvY+Iv47+NZ/t12bXW6fEIDOhyhfMpy2O2RYA930ixvYWsQCA0SOCLggj2ezasR+kDh0sUkXEtKuUun2lQf92L6Q+Fz8Df6NSv0fcH1ukRodU0Mkdy8bJI7MpY3ZWDouxJLA77k3rXEUFfwbjUOpijlidSsguouL3HnKR6V8R4VY1+YcR7B6uLWc/hphhjRxKI5JnxZ7FXtGsZCoVYra5Nr2sLAfpkDEqCwxYgEi97HxF/G3poPdKUoFfLV9pQKUpQKUpQKUpQKUpQKzHClvGh8Ddh7mYsD9hFaes/wVfmIT/6af2FBmf0crfSN/5Go/zrYdntllX1Zn/9wEn/AM7fCqrsxw4QwlB4ySN943q24Ed9QPETb/GKMj+hFBH4hx/lSOCl0RXYspYm6RmUqbqFviOmRO42rjqtfOhmLpEuGmMl43LNcF7AFowCLLfcbEnY1cHhkXMMnLXM7lrb+bgftUAH0gD0CvKcJhGwiQDEpYCwKtuVK9CL3+00FdqeOMpNowRkUQ8wgkrIsTZDHui73BF7geF6suGaoypkyhWDOjANkLoxQ2JAuLr6BXs8PiyLctMmtkcRc4kEXPjYgH4D0V2jiCiygAEk7eljcn3kkn40H1EA6ADcnbbruT9pJr1SlApSlApSlApSlApSlApSlApSlApSlApSlBj9N2rl3LpGw8ACUtv6Tlf+lT17VpbeOW/o7lvtv/xWV0690fH+9dcKC61vahzYRLiPEvYn3AA2FRl7SagHqh9hXr9hquwr7y6DQv2sFhaJr+OTKAPcRcn7BX3srMXgNxbGWVbdbDMsgv42R1HwrNSkKCzEKo3JYgAe8narzs5opfJJSjch55C6M6ZFAQkathddyseQB8WFx4UFvoZ43zERU8tzG9vosACwPt7wqtj4uunn1KushLPG4xCEWMMaeLD6UbfZWY/Q3oZkXUSFw0DyOpBvlnGQDJfe+QJDXIN0HWrTtEttbIPTFE39ZFP+I+2gsZe1jX7sQt+82/2AED7TXmTtW/0YlB9rlv6BR/eqTCmFBZv2mnPTlD+Vjf7Wrse1UmNuWmXpya33bX/rVNhTCgvNH2pYH51AR6Y9iPerHf7akT9qlxOEcmXhliB8bMTWbwphQWUfaWcHfln2FSP7GpcPatrd+IE+lWt/Qj/mqLCmFBppe1UYW6pIW9BxFvebn+l6gT9qZT5iRqPbk/8A/NVGFMKC8h7VttnED6SrW+xSP+a7antWLDlxsT45kKB9l7ms7hTCgtz2qlv5kdvR3v73/wCKmJ2sW28T38bFSPgbj+1ZzCmFBpl7Vx+Mco+4f/lXCbtYd8IvcWe32gA/3qgwphQXmk7VNf52MEemPqPgx3+2pEvaxPoxSH/UVA/oTWbwphQWb9ppz0EQ/lY2+Jbf7KlaDtQQCJlJPgUA/qCf6iqLCmFBotT2qW3zcb5fv4gD7pJNUXHe3E8EYcJEbsF6N4hj6f3a5YVQdtRbTr/FX/F6DQ6Ve6P/AL411wr7o17i+6s9qeIaku+E2jQBiAuJlCICAJJpQ64E3FkCliSALnoHDi2ufORlSYxpZGLs8KXvbuWYM9yQCSpXpYjeukDgMJXTTFAt3Vo1kUFrWJkVbyS5AqERmvkbm4VWt/KUyxaXW5EXURwadA1zYAJKWkUnvHv22jc7Ymo2p4dBI2Z1UiOxeMifThmGACMeZpyuKguBcMFJupub0EzgOvg5kefDhmXKqY7SYMMmYrGx7uIHeKXsxKbkb6LtjxRVVYEUPMzxNjfaMCRSrufAZLYDqSNuhIqey0Mengln5jal4I+SriMxo5WxdY7kku8gUO17ZKFFsCKoOzrTajUQPJ3Y5JFeRbAmaRUd5GaTwSN4UUAAeaB0NBx7OcQZdMYcSUXW6h5kAOTxxshdLDfLKUG30ghX6VbbtRDzFh1cHziqCGw72UcljmoG7FWVTYb2L232P53wriCRa2dtxBKW1EfQkrqSrK4Ck3yZUUDrd1HXarng/Gpo01HKlSPBWkdWjBVS/McyRta+1lAJDKwjvbvXoLCDVRvfCRGt1xZTb326dDXDUc6ZGGhCs1v2rm0Sek8y1mYegXtbe3Q9dRx2F2Hl2kWWWB3LsMOXEisrZkM3ewDMOhJOmlIt0rQdoeBx6iRFbUYsQeVAwRoyF3Lcg2L2Njle6i1rXNwyfCuFBGAj1sMsrDEq2pklR3J272FlYkWGIA36Go2o4lO0hiiXSqegkafmKzWvimA3IsdiQdr41ca1ZUYRPGBMjJMig9yYROr9xj/pAINipYHcbnP8QUqy2kQxIF5JOmjacY2UcxJWVgysQLxqQdjcXoLLgWjmVS2okdpG6qShVSC26YqtgQRsb2tVphUDs9xEzKyyMpmjNnUI8ZAN8CUfcXAPiQCCL7VbYUHDCmFd8KYUHDCmFd8KYUHDCmFd8KYUHDCmFd8KYUHDCmFd8KYUHDCmFd8KYUHDCmFd8KYUHDCs925X9XX+Kv8Ai9ajCs528H6sv8Vf8XoLefhwn0wiZnVWxywNiwBuyX8AwFjbwJrOaaeOETTokQ06TukZVoljTFI0yCZqJHLZqCWuAhAtkb7Xh6/NJ7hXDX6G0SiGCF2jZTEhCKsZvbNRsAVDMQBa/S4vegynAeJNLqZgo5soRGW6SpjmSHeXmBcI1RYvAbZBS5JZunDOJu7ummXOyoqOciXTJmOoaM4pGJXkkcXYEgAhX6VOiKTxtBLKYxy/KNQQyEzBpXVHlZksY8IR3PNxkANwBfp2W7OyMUl1kpg5sfLMZZUm1J5jyF3fYrkZR3Vs3hdd1oOvC9JqDo5lQGZzrYVQg2TGN45ZWv0sJ/KA727xDd0DFBURfMaRotI7zz8nlpq2RREQXTmx6cE5NnnkZdwWI7xxCrYztqWiLJIyEPqtJHHp1YJCq+UQJ3E2LCVYTmbBQijbvM1bog+qi08CCRmjimgm5JW8bRkRAsxICbxBhlsQG2JAUhAlhWTU6Yxq/JnhZRygA6RzqXiwuQAyTFyN9gFAFWrsmaYSxTLKsYMaxyaeTlho1jTkS37sjskRN1AEhI9lpwLSNJDLNCI+dCVhgLEiJuWoxjjY2Zku5AkIGZa4GIF4nEHjtpopFOCMmnlimUBhzMBHmh7rKWiG4uptsTQUGo1ReRYXR4dQkc3NV8Fd5XbJjD3ihY86V1Ld1lllXYEuLuTWCWTUeUIE1IAClTvHy0KxqJL5RvmJGH0SZCFZyGNVERQZzOGdPKXmQyM8ucWklEYNmvujpCFNyxSaUX9Nt2k0DPqtY0jLEmniaSNySQy6ls5HIU3xCwFLesLjwNBO0nEOfBy+J4y6eTTxSrLgeYrylY2AES7YtILMoBAbfoTULS9lwMTEsskNw6tpGiMGqAvixjy+bk8GK4hrnexKiLwd5irCHTiNFMZWJmJeONGSaHqfOZ3kLrfYYgXwAaVrZI5Vl5ZOk1Y5crNlJEHsbjnMmLmNsCpMgU23A2oJB1UjzuEgVZkARyeXJIl1EgSReagt3gRg0guTuN69ya/UR7vppJFHUxqgb24xCWRn923svteBxA3jVtWpSFTFM6NKNSyXMkLGKZ8iVEj6RwE387uksAe/Y6WdiwMySwK0qKGuJVCPaGS++SSR2bfGxIx22AXeh1KTRrJGbo4uDYj2EEHcEEEEH0V3wqRjTGgj4UwqRjTGgj4UwqRjTGgj4UwqRjTGgj4UwqRjTGgj4UwqRjTGgj4UwqRjTGgj4Vm/0gL+qr/GX/GStZjWY/SGv6qv8ZP8JKDRcHOWnhYdGjRx7mUMPjY1H7RTSpCxiVdwQ0jOFEQtu++5PosCb22PQy+zq/qel/8AHg/21rx2g4SdTGkeShObG8gIJzVDkVFjsSQu/soMf2fiA1DaiSNmh5URiXEJznRgsIC7nDMjDLoIlJJxNc+J8Sky1Lahk5qTZPKyd1EgwlhSMbEqsjK9j55xTrISmz1ekZtVC2F41Fy11spUSKBa97nnCxANsW6bXxnBNAwk1eq1xDppMnMe7IJQvOkIFrPhzGAPrOx670EjiPaGeESyFUGnkljGaXzhaSCGaV1DAoyZSOASQFfrerKTUBD5NqeSunSLnuseZzyYRrE9yWnJck32MjEd09DV8F4O+pTUafUMBJGsMlsRiGn07RCOVPpcsJFsCN4lN73qz1Mqcww5/OQpp9Kr4nutKFEsmR7vM5TXQEkr84fE3DxrOJxeQytMl1i1UTTIygg8yQDDE7Ny0ZVv0zhIHm154Hr2kQSkqRFK76aQsS3k6ziGaKRySWsuEguevLv5l698RRZBqNPAoCRvBpyuKhMYYJNTgpOwYXA32BC3vvVXwWGXVCTWQKiiYtpzHGEACyKDJqXjk7jM7cpsN+6PpEkEGiVW0OghIUSLkCzIDyjC3Jl3PmlWcsfBkikG4Jq0hlilgEUySCJBKqTEs794tIdK6OCXXklEa5PfjZdmQGq7X6aVwkLF+ZFNHpzdWk7sizCJ879Dd1Ja5ZWiyIYG87g2nkkjijQtJFDrdQnMON+XE5Klixu9znHcA3Nj4GgkeXxI0jieYOZOSc9KceZcERKMhvdyfOsbmx2qn4m0KmaOczbCORyysoDNuZNQqixDWZAVZ8ESyhSpJmccisvEgQceZpmXa3ebG5Vrb949d7VN0XM1LjUR2g1UIfS6qCQZA9HtkOtmIdG3BWQ3G5oKKGUlUeJE8l02MWcVkWaZZItS0iDZeVz9PHFlbdp2OwBt9+Sh800ciqZNXMkMyKQxDyGRUkUgFXRxJHb1VI6G1aXsTwWbTacxTkG5UquWeOUUfMW5HTnCU+Is1WHF+CJPDyd47EMjRgAxspurKOlxc/affQQuA8Qkkyi1ChNRF54W+DA3xdCeqm3wq3xpoYZFjVZXEji93ChMtzbugm21h8K74UHDGmNcPlSG9sjc47YvfvycgbWv+0GJ9HU2G9eU4rGWRVEpLuU3ilXEhc+8GUFQR4m3j6DYJONMa4JxSIlQCxLMFX5uTe4Zgw7vmEI5D+b3TvX3X8QWPIHLMI7KCrhWKoz4iS2N7ITa9xag7Y0xrh8px2Bu9y2OPKlyvjn+zxztiCb2tYGvWo4jEhfNiMFZmOL2si5sA1rFgu+IJNvDY0HXGmNRtLxRGkdCGUq+ClkkUN80k25ZQFazt3Sb2S9exxOIrkC53xA5cuROOeyY5Wx717WtQdsaY190UmcaPa2aK9utsgDa/wAa7Y0HDGmNd8aY0HDGst+kcfqi/wAZP8JK2GNZT9Ja/qi/x0/wkoND2ZX9T0v/AI8H+2tWOFROyq30Ok/8eD/bWrPl0EfCmFSOXTl0EVIACSAAWILEAXYgWBJ8dgBWZ7T8LWHTyyRiVnedZiE3bKQCDugDoFa/ste9bDl19woPzHR9mmnfXQSSESXlZ3j5gjSTUxgLbccxhFJICCdgybdDWqOhOjh1c0QDk5TrGRioCIPm1xud8Dvbq17em/i0qqWKgAu2TfvGwW5+CqPhXqbThlZG6MCp9xFj/egyHYvtFptW0rwxTRzSFTLkjspKKFT54XjAxGy3Um5ONya0PD+HRwRrFEoSNBZVFza5LHc7m5JO/prI8V7KTaGQarhQ6KqzaUklZlWwuu/nWBPpvci92Vrrs32y02r7gblT9Ggl7rgjqFvYN8N/SBQWuv0CTRmOVckNiRci+JDDcEHqBXzTcPSN5XQWaZg7m5ORChB1OwCqNht9tWPLr5y6CPhTCu7gAXJAA6kmwHvJrI8Y/SBpY25eny1c52WODvAm9rGQAjr1tkR6KDR6mVY1LuwVF3LMbAVF4TruepdVIjvZSfpW8bVmdJ2W1WukSfirYRqco9JEbKPQZGBNzbbqT13W5FbqOAKAFAAAAAGwAGwAHooKHS8FiZzMjybTTt4KAx+alQd2+IkjL/6gTcg2P3h3Z7klcXN1ZWty41BxjMVrKBa6kEnc3v4EARH4JIgmfBEIOplVkLM0rNP5Rp8kVbnDEbb+ewGxN7GLg5w0wdU7szTzLfIFpEmL2271pZRb2Aeig58L7NxQY8vYK2QAjhX6DRgEogLgLId2JOw36386vgKSzMxc5WuVCoWAaN4fOILBSGchemVz6RXJeCS966RNuvMBc21VnJLSDGytjbqDc90nEA1yPACFcPDmzwxKWjMJbuSO/JJlIzUK0a97usI97UErU9nw8bI8jOWKktIkLEYCyYgKFVl3YMBcMb7javet4AkvMDPLi4fu3SyNJGYWkUlcssGbYki7E2q04fCwijDhA4RQwQWUEDoo8BUjl0FOeDKZXkZ5CHfmGM4YZGIQXuFD+YvQta7H2Vw0fZ1IkwiZkIYsGSPTId1CG4WIK11A3Kk7Dfa1X/Lpy6CHpdMEREBJCKqgnqQosL28dq6YVI5dOXQR8KYVI5dOXQR8KyP6UF/U0/jp/hJW25dY39Ky20afx0/wkoLvsnr4RodIDLECNPACC67WjXbrVr8oQfXQ/iL+dSfJU9RPuivnkqeon3RQR/lCD66H8Rfzp8oQfXQ/iL+dSPJU9RPuinkqeon3RQR/lCD66H8Rfzp8oQfXQ/iL+dSPJU9RPuinkqeon3RQR/lCD66H8Rfzp8oQfXQ/iL+dSPJU9RPuinkqeon3RQR/lCD66H8Rfzqi7Q8B4brN5+QX9dZFV/vA7+43FaXyVPUT7op5KnqJ90UH54vZeWEW0nGnRfBZTHMAPQLtYfACvR4TrzseOxW6G0MINvHcN19tfoPkqeon3RTyVPUT7ooPzsdhdNKb63iU2p/dadVTre+NyR8COtavg2k0OlXHT+TR+kq6Xb/U5OR+Jq58lT1E+6KeSp6ifdFBH+UIProfxF/OnyhB9dD+Iv51I8lT1E+6KeSp6ifdFBH+UIProfxF/OnyhB9dD+Iv51I8lT1E+6KeSp6ifdFBH+UIProfxF/OnyhB9dD+Iv51I8lT1E+6KeSp6ifdFBH+UIProfxF/OnyhB9dD+Iv51I8lT1E+6KeSp6ifdFBH+UIProfxF/OnyhB9dD+Iv51I8lT1E+6KjcSeOGMuYw26LYKLkuwQeHpYUH35Qg+uh/EX86fKEH10P4i/nUFeKwZFHjxIIH7PLrl1sNgBGx38FJ8K5Jx/SEMxxCA4hzGcWPqhsbZXuMepsfCgs/lCD66H8Rfzp8oQfXQ/iL+dV8HGtM0gQIbHYOYjiSREV3t489Ott9q4wdodO0mBiZSDIDdFNikgiUWW5JkyyWw6De1BbfKEH10P4i/nWL/AEsayNtGgSSNjz1Ng6n6EntrRycd0gAtiSxsoMZW+wJsWUDYG/wI67VI0XFNLKRyyhuCR3CLgWB3I/eX7RQW9KUoFKUoFKUoFKUoFKUoFKUoFKUoFKUoFKUoFKUoFKUoFctRCrri6qym2zAEbG42PoIB+FKUEZ+GQk3MMJNrXMak2PUXt03onCYBe0EIuCDaNN7m5B28Tv76UoPa6GIG4jjBuN8Fv3ccd7eHLS3+hfQK+Nw+Hf5qLfr3F3/p7B9lfKUHz5Nhup5MN1808te74bbbbGvScPiW1ooxYYiyKLA7kDbYXA29lK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20650" y="-1790700"/>
            <a:ext cx="41910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6" name="AutoShape 12" descr="data:image/jpeg;base64,/9j/4AAQSkZJRgABAQAAAQABAAD/2wCEAAkGBxQTEhUUEhQSFhQWGBgWGBgWFRUYHRYhGB0dGBgYGhYaHyggHRwmGxUXITEkJiorLi4uFx8zODMtNyguLisBCgoKBQUFDgUFDisZExkrKysrKysrKysrKysrKysrKysrKysrKysrKysrKysrKysrKysrKysrKysrKysrKysrK//AABEIANQA7gMBIgACEQEDEQH/xAAbAAEAAwEBAQEAAAAAAAAAAAAABAUGAwIBB//EAEYQAAIBAwIDAwcICQMDBAMAAAECAwAREgQhBRMxBiJBFDJRUmFxgRUjQlORkpPRByQzYnOCobGycrPBNEN0Y6LC8BaD0v/EABQBAQAAAAAAAAAAAAAAAAAAAAD/xAAUEQEAAAAAAAAAAAAAAAAAAAAA/9oADAMBAAIRAxEAPwD9xpUXX6ZpFASR4mBuGUKb+xgwIKm/v9BFQPlOSH/qkBT6+IEp75I92j9/eUW3YUFzSvEUoYBlIZSLggggj0gjrXugVScJ1uMLtI2yy6klmPRVnlHU+AUfYKu6yOnhSWJ45VDo02oyU3sw8okNiPEew7Gg99i+1y66J3ACskjKV8QpJMTEH0pa/tDVc8A/ZN/G1P8AvSVg/wBG2ljWB5VRRIZp4ywFiVD91TbqB4X6b261uuzZ+ZP8bUf70lBaUpSgUpSgUr4TVPqO0+mUqM2bJiimOOSRSwBOIZFILd07A32oLmlUuq46yIznS6jEC/WHI36AIHLE+y19686jjM2DPHpiQqkgSSYO9hcBURXNz071j7KC8pWfk7VosbytDqOXGpeR8VAUKLse8wZrAE2AJ26X2q9ikDAEdCL0HulKUClKUClKUClKUClKUClKUHDW6bmIVzdDsQyGzC24tcEH3EEHxqqfWTQf9QM02HOjU7eHzsQuV9rLdepOIq8pQZryfA83SsqZd4r1ilvvlivmk3vmvW9zl0qy4ZxhZTgw5cwFzGxBuOmSMNnS/iOniAdqi63gpQl9KQpJJaJriNydyVt+zcn6QFiSbgncfmHaniGsSc4GUxC0xUwo0ukIISTE2yBGYKsGKlX2JUGg/bKxugPnfx9R/vyV17J9q1nAVnDhjaKcADmG1zFKo2j1AG+NgHHeXxVfEWzyfxpf8yf+aDP/AKPz+qt/Hn/zrddl/wBh/wDt1H+9JWE7A/8ASt/Hn/zrd9l1/V1PrNK/3pHb7N6C2pSlAqFxbiAgjLkEnYKo6sx6KPR6SegAJOwNTaznG/nJmX6uLFNrjPUZJl/Iisfc7UEbTcH57rJqpHd+WRLEu0QzKOsXpsoUEjq9wW2stToNSXJaMC1sVJHdRR4qBbIsfAWAAUEggg+mAPzSk4j9o3ictyt/Sb3J9u3Xux9XrETuZJEospJKqF22VAdsrD4Cg+6jVRxtYl5JetgC7C/jiosg9thf21F1EkknnCUL4qgjAPsZpCCR7gB76gf/AJFooxy4tTo73N76mK1+hLMWLM23tJtuR1romugkGXOjm8e66uP5Y0Jvv47n20HR9TBbZ2cebs8rrf1TiSg28KjRYIyvpg8bKSTjGzK+QItIoILDe432Nd5XJNxEAemUllNvYACfgcag6vSyMb30x9hga+1yLPzNjv1x9PpoNP2f7RLMMJQYprsuLK6B8SbNGXAyBWzWBJW9j0q9r8u1COpX6DqQyOoyCsLgEAuC3U7FSK2vZfjfPjxkss63zSxUkAkCQIeita+xYC9rkigvKUpQKUpQKUpQKUpQKUpQKUpQKrOL8HWazAlJk8yQeH7rj6cZ8VPsIswBFnSg/GeK8Hk00kk0EKhgANXo7XjlXqssO263BYWF1IbYEMpu+CaxH5UsEkjwzZ3WRs2Rx3z3zdr+cCGYg90j263tXp7J5SnnwK7EdOYlgXS/gborA+lbdCa/NJYfIdakxQR6adihQPcROwHfsAFF7Hpewz36UGs4NohAmAt57P8AeN61fZtbaTTj/wBGP/EVnzWi7P8A/S6f+DH/AICgsKV8JrF9qO3sUACxWdm2UgZZeA5UYIMm+2VwntJ7tBrNfr44VykYKCbDqSx9VVG7N7ACa/MeM9tQs8ghUM7ShwFBkeyxCIq6ghU3ya5Ylbi6dagw8K1vEGdpS6JYhhluQL92WYDbpvFGLb7qp3q64NwSCMQpgDzIWkIxGAPzdu5vcjNrFyzdd9qDI65OIasKwyW72Qh3yHNPf+djCxlbG7WBICb7Ctf2X4fPpIhEfIxI3e5hiEm9hkoCLCeg6szE7m+1qtw5eNd++npvsy3Vh7j3l9zVG1cokUHe8bAkfSU9G6eOLEi3Xa1waCVNr9QvnagqtrXSKJQp8SQwY2+O1t/TUHWQyOve1Dy38JItGysDsQfmPEX+3xG1JdYUF2uy+sgufeVH9xt47VXNHAd0CLf0xjFifeB/7SKDwOHgWWF1iK/QEZjt/JC6J18cWHvqG7zqWyjj1NjaxZRJ13azWSxG4AHS29Sp2dg0cKK8oDEKZPm48di7SHdN7DG4JOw8SLfh3ZES4PrMWZWDKt2IUAEFbbXvkci177CwGxDMJxyA3VY0jfcMsojjta1/HvWyXa/j1FSdBKQVmgyDKTi8Y0+PqsLXuQbEEH4EHet/pYFZiy4xxABY8FUHHxx27qk+I3IC9Lb0et4DDPi+nUwlHJWWNYxzb5KTJlYyJdiw6XsDc+AXfZXtGNSmMgEeoUfOR7+JIDoT5yG3tsdjV/X45q4mGKapJEkJ2y5YW9+6RLYqGIF8QSeo3F76bQ9rpoR8+pmBKgFCmYBNmOAVQwA722/XY7UG9pWeg7ZaVlyZnjG9zJG6hbEglnsVA2ve9Xel1KyKHjZWRtwym4PtBHUUHalKUClKUClKUClKUClKUEPjOlMsEsY2LxugPoLKQD9prAca0w1ejZbbyRh1uOjWzXbw3sPia/S6wWkFgwHRZZ1HuWZ1A+wAUEHslrTNpYWbzsQjX63Q43PvsD8a13CNekOh07yE25USgbszEqAqqo3Zj4AVkotO0QWKIqpkkPeK5BAAXY43FzZbDe12B3tas9qJW1DmLTSy+TxXjm1TYsbOd9Pp1UAd4sB3RdiUucbZBYdpO10uqdoYQvdtmGYGGHIgAzyC4lkv3RGt0yJA5pAtc9kuw1jztQZGdrEs9xLJt0b6pP3FORHnNbuC47J9ko9OqMYwpW5SO4PLJABdyNpJyBYv0UHBLLctqqDlHAqqEVQEAxCgAADpYAdBX59pHa5Uo4bTYxWbrJgWQuPSGUXX2g+iv0aqXtB2dXUlG5k0Tr9OJrFgDcKwNwwDWIuD4jcMwIZmXUESKyd5XQsQPHEoFI8L2fx6gD0Co8zAtzEJv0bHzgR07p6m2xUjoB4qBU7U9m9YGBTyZrEsWLyplsRbl4sEuSLkM29jbrfjJwDVu5PJjAAFi02BJubhWjDHG1jYhb33tQRfKyBc7j1l6fFeo/r08KghTI+ZdYtK4K3F+ZqDcfskF7rYEBlBY722s1W+l7EzyyN5RJy4DicYiC7kbkOxXHDZfDJtwdhvs9BwmKG5jQBj1cks7e92uxHsvQZDgXCJEB8n0zIhYv8APHl5EknJvOckX2UqLekk3F43BZ3FpJ0VT1EcRN9twWdiCOv0Rfa+1wdDSgopuzzPs2qnKkWK4aazX9PzW/u6b718fg04Fk1C9CAWgB9xsrKLj3W9lX1KDJazs5Iy4vHpJx174dTv1O6vvfx8b1SQdgZVc4rp0RiT+1kZkubgKyohKDwBN/3jX6RSgyHCewkSPnPhMVtguBCoR4kMzZHx39Fa5VtsOlfaUClKUClKUClKUClKUClKUCsFFsZB487Uf1mkI/oQfjW9rDSr85L/ABZP8jQU3HY2lsih7DdinnWPdZQCQD3WOx62q87M6JJWRYlK6fTEEhlKl5LBkBRgGGOQkJIF2KEXsajwSq4LIQRdlJHpQlWHwIIq67Ir3tQfDKNfiEyJ+x0H8tBpKUpQKUpQK4a6YpG7gXKozAemwJ/4rvXxhcEHpQVfZjio1WljnBBzB6exiP8AirWsF+jaXyeXVcOfYwStJF+9HJuLe663/wBdb2gpNbxwR66DSn/vIzD3rc9fcv8AarusL+lCNovJdeiknSTAvbry5LK/9gP5jW200yuiuhDKwDKR0IIuCPgaDxr5ikTuOqozD4An/ioPZnio1WminBuHBP2Eg/2q0YXFqwf6NJPJ5NVw5zZoJC8X70b2II9PUE/66De0qj7Q8PmlZOSxQEOjsGIx6SRuB4kPGFt6JGv6Kr/k6cvFkj9A0lnBHzrO00ZJe9l5gAxG4A3NgAGqRwQCCCDuCNwb+N69VlNDwucDSbOiJHErKCt42Q3kuc7EOLDbLYeFS5eGyjSRot8xgZBlkXsO8MiwvvY+cBtag0F6Vmo+G6hehLqIs+/IQWmEfKCtY7KRZiQfOF+u9VsWhnuUZJmD80xqZAmN49OoJKMQtpBIepO5O5oNvevjMALkgAbknwrOavh2oLPbIsVbvh7BgYcBHhfY87v3tYb772qLxbhMzsyIj4ctk88YsGhcWYs+V+aV2AA2BJPgGtvX2sy/DpjKjKJUj5SgBWUNHZWDITna5LLuAwuo3Fgasuz0LpFjIuNmON+pG27DNwDe/Rj4Ha9gFpSlKBSlKBWCeKR0mETKsjTagB2BYL8+65Y+NgNht0HSt7WQ4bH3fe8jH3tIzH+pNBjf0c6KRYpGzDRGSRbEEMrI2Ja9yCGAFx4EeN6/SOyy/NOfEyyX/lOA/oorBdiuHrJpSTmrLPqMWR2Rh3+lx1Gw7rXU23BrYdl11CKQSksfNkBZvm5FsxBYhRg9zc7CO3oNBpr0vWe1+pkVp99RcAcsKncxIjBfPlsMg3MuN2xB7p7pqBptdqDipebmW7oEVg3z0igyXS6qYlXclfvWoNc0gHUgePX/AO+mvVZXX6ZyZCI23XU+ah3u0JXzRuSENvE4188q1DSyKrThS6jzBdAJ0U2YxhbGIsfpd3e996DV0ql4HLK0kokZisR5QJAGZuX5mwAPzbRDawyzFtquqDDfpA4bJDJHxPSreXTi0qj/ALsX0h/Lc/A38BWo4LxqHUxRyxOpWToLi4I3ZSPWHiKsCK/Mdf2E1cet8o4dyYY1cSCOSaQKzWIciNYyFUqxW1yQCbW2AD9I12kSWN45BkjqUYekMLH+hrC9hde+imbhWqO6XbSyHpKhuQvoBFjt7CPAX3unZiqllxYgFlBvY+Iv47+NZ/t12bXW6fEIDOhyhfMpy2O2RYA930ixvYWsQCA0SOCLggj2ezasR+kDh0sUkXEtKuUun2lQf92L6Q+Fz8Df6NSv0fcH1ukRodU0Mkdy8bJI7MpY3ZWDouxJLA77k3rXEUFfwbjUOpijlidSsguouL3HnKR6V8R4VY1+YcR7B6uLWc/hphhjRxKI5JnxZ7FXtGsZCoVYra5Nr2sLAfpkDEqCwxYgEi97HxF/G3poPdKUoFfLV9pQKUpQKUpQKUpQKUpQKzHClvGh8Ddh7mYsD9hFaes/wVfmIT/6af2FBmf0crfSN/5Go/zrYdntllX1Zn/9wEn/AM7fCqrsxw4QwlB4ySN943q24Ed9QPETb/GKMj+hFBH4hx/lSOCl0RXYspYm6RmUqbqFviOmRO42rjqtfOhmLpEuGmMl43LNcF7AFowCLLfcbEnY1cHhkXMMnLXM7lrb+bgftUAH0gD0CvKcJhGwiQDEpYCwKtuVK9CL3+00FdqeOMpNowRkUQ8wgkrIsTZDHui73BF7geF6suGaoypkyhWDOjANkLoxQ2JAuLr6BXs8PiyLctMmtkcRc4kEXPjYgH4D0V2jiCiygAEk7eljcn3kkn40H1EA6ADcnbbruT9pJr1SlApSlApSlApSlApSlApSlApSlApSlApSlBj9N2rl3LpGw8ACUtv6Tlf+lT17VpbeOW/o7lvtv/xWV0690fH+9dcKC61vahzYRLiPEvYn3AA2FRl7SagHqh9hXr9hquwr7y6DQv2sFhaJr+OTKAPcRcn7BX3srMXgNxbGWVbdbDMsgv42R1HwrNSkKCzEKo3JYgAe8narzs5opfJJSjch55C6M6ZFAQkathddyseQB8WFx4UFvoZ43zERU8tzG9vosACwPt7wqtj4uunn1KushLPG4xCEWMMaeLD6UbfZWY/Q3oZkXUSFw0DyOpBvlnGQDJfe+QJDXIN0HWrTtEttbIPTFE39ZFP+I+2gsZe1jX7sQt+82/2AED7TXmTtW/0YlB9rlv6BR/eqTCmFBZv2mnPTlD+Vjf7Wrse1UmNuWmXpya33bX/rVNhTCgvNH2pYH51AR6Y9iPerHf7akT9qlxOEcmXhliB8bMTWbwphQWUfaWcHfln2FSP7GpcPatrd+IE+lWt/Qj/mqLCmFBppe1UYW6pIW9BxFvebn+l6gT9qZT5iRqPbk/8A/NVGFMKC8h7VttnED6SrW+xSP+a7antWLDlxsT45kKB9l7ms7hTCgtz2qlv5kdvR3v73/wCKmJ2sW28T38bFSPgbj+1ZzCmFBpl7Vx+Mco+4f/lXCbtYd8IvcWe32gA/3qgwphQXmk7VNf52MEemPqPgx3+2pEvaxPoxSH/UVA/oTWbwphQWb9ppz0EQ/lY2+Jbf7KlaDtQQCJlJPgUA/qCf6iqLCmFBotT2qW3zcb5fv4gD7pJNUXHe3E8EYcJEbsF6N4hj6f3a5YVQdtRbTr/FX/F6DQ6Ve6P/AL411wr7o17i+6s9qeIaku+E2jQBiAuJlCICAJJpQ64E3FkCliSALnoHDi2ufORlSYxpZGLs8KXvbuWYM9yQCSpXpYjeukDgMJXTTFAt3Vo1kUFrWJkVbyS5AqERmvkbm4VWt/KUyxaXW5EXURwadA1zYAJKWkUnvHv22jc7Ymo2p4dBI2Z1UiOxeMifThmGACMeZpyuKguBcMFJupub0EzgOvg5kefDhmXKqY7SYMMmYrGx7uIHeKXsxKbkb6LtjxRVVYEUPMzxNjfaMCRSrufAZLYDqSNuhIqey0Mengln5jal4I+SriMxo5WxdY7kku8gUO17ZKFFsCKoOzrTajUQPJ3Y5JFeRbAmaRUd5GaTwSN4UUAAeaB0NBx7OcQZdMYcSUXW6h5kAOTxxshdLDfLKUG30ghX6VbbtRDzFh1cHziqCGw72UcljmoG7FWVTYb2L232P53wriCRa2dtxBKW1EfQkrqSrK4Ck3yZUUDrd1HXarng/Gpo01HKlSPBWkdWjBVS/McyRta+1lAJDKwjvbvXoLCDVRvfCRGt1xZTb326dDXDUc6ZGGhCs1v2rm0Sek8y1mYegXtbe3Q9dRx2F2Hl2kWWWB3LsMOXEisrZkM3ewDMOhJOmlIt0rQdoeBx6iRFbUYsQeVAwRoyF3Lcg2L2Njle6i1rXNwyfCuFBGAj1sMsrDEq2pklR3J272FlYkWGIA36Go2o4lO0hiiXSqegkafmKzWvimA3IsdiQdr41ca1ZUYRPGBMjJMig9yYROr9xj/pAINipYHcbnP8QUqy2kQxIF5JOmjacY2UcxJWVgysQLxqQdjcXoLLgWjmVS2okdpG6qShVSC26YqtgQRsb2tVphUDs9xEzKyyMpmjNnUI8ZAN8CUfcXAPiQCCL7VbYUHDCmFd8KYUHDCmFd8KYUHDCmFd8KYUHDCmFd8KYUHDCmFd8KYUHDCmFd8KYUHDCmFd8KYUHDCs925X9XX+Kv8Ai9ajCs528H6sv8Vf8XoLefhwn0wiZnVWxywNiwBuyX8AwFjbwJrOaaeOETTokQ06TukZVoljTFI0yCZqJHLZqCWuAhAtkb7Xh6/NJ7hXDX6G0SiGCF2jZTEhCKsZvbNRsAVDMQBa/S4vegynAeJNLqZgo5soRGW6SpjmSHeXmBcI1RYvAbZBS5JZunDOJu7ummXOyoqOciXTJmOoaM4pGJXkkcXYEgAhX6VOiKTxtBLKYxy/KNQQyEzBpXVHlZksY8IR3PNxkANwBfp2W7OyMUl1kpg5sfLMZZUm1J5jyF3fYrkZR3Vs3hdd1oOvC9JqDo5lQGZzrYVQg2TGN45ZWv0sJ/KA727xDd0DFBURfMaRotI7zz8nlpq2RREQXTmx6cE5NnnkZdwWI7xxCrYztqWiLJIyEPqtJHHp1YJCq+UQJ3E2LCVYTmbBQijbvM1bog+qi08CCRmjimgm5JW8bRkRAsxICbxBhlsQG2JAUhAlhWTU6Yxq/JnhZRygA6RzqXiwuQAyTFyN9gFAFWrsmaYSxTLKsYMaxyaeTlho1jTkS37sjskRN1AEhI9lpwLSNJDLNCI+dCVhgLEiJuWoxjjY2Zku5AkIGZa4GIF4nEHjtpopFOCMmnlimUBhzMBHmh7rKWiG4uptsTQUGo1ReRYXR4dQkc3NV8Fd5XbJjD3ihY86V1Ld1lllXYEuLuTWCWTUeUIE1IAClTvHy0KxqJL5RvmJGH0SZCFZyGNVERQZzOGdPKXmQyM8ucWklEYNmvujpCFNyxSaUX9Nt2k0DPqtY0jLEmniaSNySQy6ls5HIU3xCwFLesLjwNBO0nEOfBy+J4y6eTTxSrLgeYrylY2AES7YtILMoBAbfoTULS9lwMTEsskNw6tpGiMGqAvixjy+bk8GK4hrnexKiLwd5irCHTiNFMZWJmJeONGSaHqfOZ3kLrfYYgXwAaVrZI5Vl5ZOk1Y5crNlJEHsbjnMmLmNsCpMgU23A2oJB1UjzuEgVZkARyeXJIl1EgSReagt3gRg0guTuN69ya/UR7vppJFHUxqgb24xCWRn923svteBxA3jVtWpSFTFM6NKNSyXMkLGKZ8iVEj6RwE387uksAe/Y6WdiwMySwK0qKGuJVCPaGS++SSR2bfGxIx22AXeh1KTRrJGbo4uDYj2EEHcEEEEH0V3wqRjTGgj4UwqRjTGgj4UwqRjTGgj4UwqRjTGgj4UwqRjTGgj4UwqRjTGgj4UwqRjTGgj4Vm/0gL+qr/GX/GStZjWY/SGv6qv8ZP8JKDRcHOWnhYdGjRx7mUMPjY1H7RTSpCxiVdwQ0jOFEQtu++5PosCb22PQy+zq/qel/8AHg/21rx2g4SdTGkeShObG8gIJzVDkVFjsSQu/soMf2fiA1DaiSNmh5URiXEJznRgsIC7nDMjDLoIlJJxNc+J8Sky1Lahk5qTZPKyd1EgwlhSMbEqsjK9j55xTrISmz1ekZtVC2F41Fy11spUSKBa97nnCxANsW6bXxnBNAwk1eq1xDppMnMe7IJQvOkIFrPhzGAPrOx670EjiPaGeESyFUGnkljGaXzhaSCGaV1DAoyZSOASQFfrerKTUBD5NqeSunSLnuseZzyYRrE9yWnJck32MjEd09DV8F4O+pTUafUMBJGsMlsRiGn07RCOVPpcsJFsCN4lN73qz1Mqcww5/OQpp9Kr4nutKFEsmR7vM5TXQEkr84fE3DxrOJxeQytMl1i1UTTIygg8yQDDE7Ny0ZVv0zhIHm154Hr2kQSkqRFK76aQsS3k6ziGaKRySWsuEguevLv5l698RRZBqNPAoCRvBpyuKhMYYJNTgpOwYXA32BC3vvVXwWGXVCTWQKiiYtpzHGEACyKDJqXjk7jM7cpsN+6PpEkEGiVW0OghIUSLkCzIDyjC3Jl3PmlWcsfBkikG4Jq0hlilgEUySCJBKqTEs794tIdK6OCXXklEa5PfjZdmQGq7X6aVwkLF+ZFNHpzdWk7sizCJ879Dd1Ja5ZWiyIYG87g2nkkjijQtJFDrdQnMON+XE5Klixu9znHcA3Nj4GgkeXxI0jieYOZOSc9KceZcERKMhvdyfOsbmx2qn4m0KmaOczbCORyysoDNuZNQqixDWZAVZ8ESyhSpJmccisvEgQceZpmXa3ebG5Vrb949d7VN0XM1LjUR2g1UIfS6qCQZA9HtkOtmIdG3BWQ3G5oKKGUlUeJE8l02MWcVkWaZZItS0iDZeVz9PHFlbdp2OwBt9+Sh800ciqZNXMkMyKQxDyGRUkUgFXRxJHb1VI6G1aXsTwWbTacxTkG5UquWeOUUfMW5HTnCU+Is1WHF+CJPDyd47EMjRgAxspurKOlxc/affQQuA8Qkkyi1ChNRF54W+DA3xdCeqm3wq3xpoYZFjVZXEji93ChMtzbugm21h8K74UHDGmNcPlSG9sjc47YvfvycgbWv+0GJ9HU2G9eU4rGWRVEpLuU3ilXEhc+8GUFQR4m3j6DYJONMa4JxSIlQCxLMFX5uTe4Zgw7vmEI5D+b3TvX3X8QWPIHLMI7KCrhWKoz4iS2N7ITa9xag7Y0xrh8px2Bu9y2OPKlyvjn+zxztiCb2tYGvWo4jEhfNiMFZmOL2si5sA1rFgu+IJNvDY0HXGmNRtLxRGkdCGUq+ClkkUN80k25ZQFazt3Sb2S9exxOIrkC53xA5cuROOeyY5Wx717WtQdsaY190UmcaPa2aK9utsgDa/wAa7Y0HDGmNd8aY0HDGst+kcfqi/wAZP8JK2GNZT9Ja/qi/x0/wkoND2ZX9T0v/AI8H+2tWOFROyq30Ok/8eD/bWrPl0EfCmFSOXTl0EVIACSAAWILEAXYgWBJ8dgBWZ7T8LWHTyyRiVnedZiE3bKQCDugDoFa/ste9bDl19woPzHR9mmnfXQSSESXlZ3j5gjSTUxgLbccxhFJICCdgybdDWqOhOjh1c0QDk5TrGRioCIPm1xud8Dvbq17em/i0qqWKgAu2TfvGwW5+CqPhXqbThlZG6MCp9xFj/egyHYvtFptW0rwxTRzSFTLkjspKKFT54XjAxGy3Um5ONya0PD+HRwRrFEoSNBZVFza5LHc7m5JO/prI8V7KTaGQarhQ6KqzaUklZlWwuu/nWBPpvci92Vrrs32y02r7gblT9Ggl7rgjqFvYN8N/SBQWuv0CTRmOVckNiRci+JDDcEHqBXzTcPSN5XQWaZg7m5ORChB1OwCqNht9tWPLr5y6CPhTCu7gAXJAA6kmwHvJrI8Y/SBpY25eny1c52WODvAm9rGQAjr1tkR6KDR6mVY1LuwVF3LMbAVF4TruepdVIjvZSfpW8bVmdJ2W1WukSfirYRqco9JEbKPQZGBNzbbqT13W5FbqOAKAFAAAAAGwAGwAHooKHS8FiZzMjybTTt4KAx+alQd2+IkjL/6gTcg2P3h3Z7klcXN1ZWty41BxjMVrKBa6kEnc3v4EARH4JIgmfBEIOplVkLM0rNP5Rp8kVbnDEbb+ewGxN7GLg5w0wdU7szTzLfIFpEmL2271pZRb2Aeig58L7NxQY8vYK2QAjhX6DRgEogLgLId2JOw36386vgKSzMxc5WuVCoWAaN4fOILBSGchemVz6RXJeCS966RNuvMBc21VnJLSDGytjbqDc90nEA1yPACFcPDmzwxKWjMJbuSO/JJlIzUK0a97usI97UErU9nw8bI8jOWKktIkLEYCyYgKFVl3YMBcMb7javet4AkvMDPLi4fu3SyNJGYWkUlcssGbYki7E2q04fCwijDhA4RQwQWUEDoo8BUjl0FOeDKZXkZ5CHfmGM4YZGIQXuFD+YvQta7H2Vw0fZ1IkwiZkIYsGSPTId1CG4WIK11A3Kk7Dfa1X/Lpy6CHpdMEREBJCKqgnqQosL28dq6YVI5dOXQR8KYVI5dOXQR8KyP6UF/U0/jp/hJW25dY39Ky20afx0/wkoLvsnr4RodIDLECNPACC67WjXbrVr8oQfXQ/iL+dSfJU9RPuivnkqeon3RQR/lCD66H8Rfzp8oQfXQ/iL+dSPJU9RPuinkqeon3RQR/lCD66H8Rfzp8oQfXQ/iL+dSPJU9RPuinkqeon3RQR/lCD66H8Rfzp8oQfXQ/iL+dSPJU9RPuinkqeon3RQR/lCD66H8Rfzqi7Q8B4brN5+QX9dZFV/vA7+43FaXyVPUT7op5KnqJ90UH54vZeWEW0nGnRfBZTHMAPQLtYfACvR4TrzseOxW6G0MINvHcN19tfoPkqeon3RTyVPUT7ooPzsdhdNKb63iU2p/dadVTre+NyR8COtavg2k0OlXHT+TR+kq6Xb/U5OR+Jq58lT1E+6KeSp6ifdFBH+UIProfxF/OnyhB9dD+Iv51I8lT1E+6KeSp6ifdFBH+UIProfxF/OnyhB9dD+Iv51I8lT1E+6KeSp6ifdFBH+UIProfxF/OnyhB9dD+Iv51I8lT1E+6KeSp6ifdFBH+UIProfxF/OnyhB9dD+Iv51I8lT1E+6KeSp6ifdFBH+UIProfxF/OnyhB9dD+Iv51I8lT1E+6KjcSeOGMuYw26LYKLkuwQeHpYUH35Qg+uh/EX86fKEH10P4i/nUFeKwZFHjxIIH7PLrl1sNgBGx38FJ8K5Jx/SEMxxCA4hzGcWPqhsbZXuMepsfCgs/lCD66H8Rfzp8oQfXQ/iL+dV8HGtM0gQIbHYOYjiSREV3t489Ott9q4wdodO0mBiZSDIDdFNikgiUWW5JkyyWw6De1BbfKEH10P4i/nWL/AEsayNtGgSSNjz1Ng6n6EntrRycd0gAtiSxsoMZW+wJsWUDYG/wI67VI0XFNLKRyyhuCR3CLgWB3I/eX7RQW9KUoFKUoFKUoFKUoFKUoFKUoFKUoFKUoFKUoFKUoFKUoFctRCrri6qym2zAEbG42PoIB+FKUEZ+GQk3MMJNrXMak2PUXt03onCYBe0EIuCDaNN7m5B28Tv76UoPa6GIG4jjBuN8Fv3ccd7eHLS3+hfQK+Nw+Hf5qLfr3F3/p7B9lfKUHz5Nhup5MN1808te74bbbbGvScPiW1ooxYYiyKLA7kDbYXA29lK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20650" y="-1790700"/>
            <a:ext cx="41910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8" name="AutoShape 14" descr="data:image/jpeg;base64,/9j/4AAQSkZJRgABAQAAAQABAAD/2wCEAAkGBxQTEhUUEhQSFhQWGBgWGBgWFRUYHRYhGB0dGBgYGhYaHyggHRwmGxUXITEkJiorLi4uFx8zODMtNyguLisBCgoKBQUFDgUFDisZExkrKysrKysrKysrKysrKysrKysrKysrKysrKysrKysrKysrKysrKysrKysrKysrKysrK//AABEIANQA7gMBIgACEQEDEQH/xAAbAAEAAwEBAQEAAAAAAAAAAAAABAUGAwIBB//EAEYQAAIBAwIDAwcICQMDBAMAAAECAwAREgQhBRMxBiJBFDJRUmFxgRUjQlORkpPRByQzYnOCobGycrPBNEN0Y6LC8BaD0v/EABQBAQAAAAAAAAAAAAAAAAAAAAD/xAAUEQEAAAAAAAAAAAAAAAAAAAAA/9oADAMBAAIRAxEAPwD9xpUXX6ZpFASR4mBuGUKb+xgwIKm/v9BFQPlOSH/qkBT6+IEp75I92j9/eUW3YUFzSvEUoYBlIZSLggggj0gjrXugVScJ1uMLtI2yy6klmPRVnlHU+AUfYKu6yOnhSWJ45VDo02oyU3sw8okNiPEew7Gg99i+1y66J3ACskjKV8QpJMTEH0pa/tDVc8A/ZN/G1P8AvSVg/wBG2ljWB5VRRIZp4ywFiVD91TbqB4X6b261uuzZ+ZP8bUf70lBaUpSgUpSgUr4TVPqO0+mUqM2bJiimOOSRSwBOIZFILd07A32oLmlUuq46yIznS6jEC/WHI36AIHLE+y19686jjM2DPHpiQqkgSSYO9hcBURXNz071j7KC8pWfk7VosbytDqOXGpeR8VAUKLse8wZrAE2AJ26X2q9ikDAEdCL0HulKUClKUClKUClKUClKUClKUHDW6bmIVzdDsQyGzC24tcEH3EEHxqqfWTQf9QM02HOjU7eHzsQuV9rLdepOIq8pQZryfA83SsqZd4r1ilvvlivmk3vmvW9zl0qy4ZxhZTgw5cwFzGxBuOmSMNnS/iOniAdqi63gpQl9KQpJJaJriNydyVt+zcn6QFiSbgncfmHaniGsSc4GUxC0xUwo0ukIISTE2yBGYKsGKlX2JUGg/bKxugPnfx9R/vyV17J9q1nAVnDhjaKcADmG1zFKo2j1AG+NgHHeXxVfEWzyfxpf8yf+aDP/AKPz+qt/Hn/zrddl/wBh/wDt1H+9JWE7A/8ASt/Hn/zrd9l1/V1PrNK/3pHb7N6C2pSlAqFxbiAgjLkEnYKo6sx6KPR6SegAJOwNTaznG/nJmX6uLFNrjPUZJl/Iisfc7UEbTcH57rJqpHd+WRLEu0QzKOsXpsoUEjq9wW2stToNSXJaMC1sVJHdRR4qBbIsfAWAAUEggg+mAPzSk4j9o3ictyt/Sb3J9u3Xux9XrETuZJEospJKqF22VAdsrD4Cg+6jVRxtYl5JetgC7C/jiosg9thf21F1EkknnCUL4qgjAPsZpCCR7gB76gf/AJFooxy4tTo73N76mK1+hLMWLM23tJtuR1romugkGXOjm8e66uP5Y0Jvv47n20HR9TBbZ2cebs8rrf1TiSg28KjRYIyvpg8bKSTjGzK+QItIoILDe432Nd5XJNxEAemUllNvYACfgcag6vSyMb30x9hga+1yLPzNjv1x9PpoNP2f7RLMMJQYprsuLK6B8SbNGXAyBWzWBJW9j0q9r8u1COpX6DqQyOoyCsLgEAuC3U7FSK2vZfjfPjxkss63zSxUkAkCQIeita+xYC9rkigvKUpQKUpQKUpQKUpQKUpQKUpQKrOL8HWazAlJk8yQeH7rj6cZ8VPsIswBFnSg/GeK8Hk00kk0EKhgANXo7XjlXqssO263BYWF1IbYEMpu+CaxH5UsEkjwzZ3WRs2Rx3z3zdr+cCGYg90j263tXp7J5SnnwK7EdOYlgXS/gborA+lbdCa/NJYfIdakxQR6adihQPcROwHfsAFF7Hpewz36UGs4NohAmAt57P8AeN61fZtbaTTj/wBGP/EVnzWi7P8A/S6f+DH/AICgsKV8JrF9qO3sUACxWdm2UgZZeA5UYIMm+2VwntJ7tBrNfr44VykYKCbDqSx9VVG7N7ACa/MeM9tQs8ghUM7ShwFBkeyxCIq6ghU3ya5Ylbi6dagw8K1vEGdpS6JYhhluQL92WYDbpvFGLb7qp3q64NwSCMQpgDzIWkIxGAPzdu5vcjNrFyzdd9qDI65OIasKwyW72Qh3yHNPf+djCxlbG7WBICb7Ctf2X4fPpIhEfIxI3e5hiEm9hkoCLCeg6szE7m+1qtw5eNd++npvsy3Vh7j3l9zVG1cokUHe8bAkfSU9G6eOLEi3Xa1waCVNr9QvnagqtrXSKJQp8SQwY2+O1t/TUHWQyOve1Dy38JItGysDsQfmPEX+3xG1JdYUF2uy+sgufeVH9xt47VXNHAd0CLf0xjFifeB/7SKDwOHgWWF1iK/QEZjt/JC6J18cWHvqG7zqWyjj1NjaxZRJ13azWSxG4AHS29Sp2dg0cKK8oDEKZPm48di7SHdN7DG4JOw8SLfh3ZES4PrMWZWDKt2IUAEFbbXvkci177CwGxDMJxyA3VY0jfcMsojjta1/HvWyXa/j1FSdBKQVmgyDKTi8Y0+PqsLXuQbEEH4EHet/pYFZiy4xxABY8FUHHxx27qk+I3IC9Lb0et4DDPi+nUwlHJWWNYxzb5KTJlYyJdiw6XsDc+AXfZXtGNSmMgEeoUfOR7+JIDoT5yG3tsdjV/X45q4mGKapJEkJ2y5YW9+6RLYqGIF8QSeo3F76bQ9rpoR8+pmBKgFCmYBNmOAVQwA722/XY7UG9pWeg7ZaVlyZnjG9zJG6hbEglnsVA2ve9Xel1KyKHjZWRtwym4PtBHUUHalKUClKUClKUClKUClKUEPjOlMsEsY2LxugPoLKQD9prAca0w1ejZbbyRh1uOjWzXbw3sPia/S6wWkFgwHRZZ1HuWZ1A+wAUEHslrTNpYWbzsQjX63Q43PvsD8a13CNekOh07yE25USgbszEqAqqo3Zj4AVkotO0QWKIqpkkPeK5BAAXY43FzZbDe12B3tas9qJW1DmLTSy+TxXjm1TYsbOd9Pp1UAd4sB3RdiUucbZBYdpO10uqdoYQvdtmGYGGHIgAzyC4lkv3RGt0yJA5pAtc9kuw1jztQZGdrEs9xLJt0b6pP3FORHnNbuC47J9ko9OqMYwpW5SO4PLJABdyNpJyBYv0UHBLLctqqDlHAqqEVQEAxCgAADpYAdBX59pHa5Uo4bTYxWbrJgWQuPSGUXX2g+iv0aqXtB2dXUlG5k0Tr9OJrFgDcKwNwwDWIuD4jcMwIZmXUESKyd5XQsQPHEoFI8L2fx6gD0Co8zAtzEJv0bHzgR07p6m2xUjoB4qBU7U9m9YGBTyZrEsWLyplsRbl4sEuSLkM29jbrfjJwDVu5PJjAAFi02BJubhWjDHG1jYhb33tQRfKyBc7j1l6fFeo/r08KghTI+ZdYtK4K3F+ZqDcfskF7rYEBlBY722s1W+l7EzyyN5RJy4DicYiC7kbkOxXHDZfDJtwdhvs9BwmKG5jQBj1cks7e92uxHsvQZDgXCJEB8n0zIhYv8APHl5EknJvOckX2UqLekk3F43BZ3FpJ0VT1EcRN9twWdiCOv0Rfa+1wdDSgopuzzPs2qnKkWK4aazX9PzW/u6b718fg04Fk1C9CAWgB9xsrKLj3W9lX1KDJazs5Iy4vHpJx174dTv1O6vvfx8b1SQdgZVc4rp0RiT+1kZkubgKyohKDwBN/3jX6RSgyHCewkSPnPhMVtguBCoR4kMzZHx39Fa5VtsOlfaUClKUClKUClKUClKUClKUCsFFsZB487Uf1mkI/oQfjW9rDSr85L/ABZP8jQU3HY2lsih7DdinnWPdZQCQD3WOx62q87M6JJWRYlK6fTEEhlKl5LBkBRgGGOQkJIF2KEXsajwSq4LIQRdlJHpQlWHwIIq67Ir3tQfDKNfiEyJ+x0H8tBpKUpQKUpQK4a6YpG7gXKozAemwJ/4rvXxhcEHpQVfZjio1WljnBBzB6exiP8AirWsF+jaXyeXVcOfYwStJF+9HJuLe663/wBdb2gpNbxwR66DSn/vIzD3rc9fcv8AarusL+lCNovJdeiknSTAvbry5LK/9gP5jW200yuiuhDKwDKR0IIuCPgaDxr5ikTuOqozD4An/ioPZnio1WminBuHBP2Eg/2q0YXFqwf6NJPJ5NVw5zZoJC8X70b2II9PUE/66De0qj7Q8PmlZOSxQEOjsGIx6SRuB4kPGFt6JGv6Kr/k6cvFkj9A0lnBHzrO00ZJe9l5gAxG4A3NgAGqRwQCCCDuCNwb+N69VlNDwucDSbOiJHErKCt42Q3kuc7EOLDbLYeFS5eGyjSRot8xgZBlkXsO8MiwvvY+cBtag0F6Vmo+G6hehLqIs+/IQWmEfKCtY7KRZiQfOF+u9VsWhnuUZJmD80xqZAmN49OoJKMQtpBIepO5O5oNvevjMALkgAbknwrOavh2oLPbIsVbvh7BgYcBHhfY87v3tYb772qLxbhMzsyIj4ctk88YsGhcWYs+V+aV2AA2BJPgGtvX2sy/DpjKjKJUj5SgBWUNHZWDITna5LLuAwuo3Fgasuz0LpFjIuNmON+pG27DNwDe/Rj4Ha9gFpSlKBSlKBWCeKR0mETKsjTagB2BYL8+65Y+NgNht0HSt7WQ4bH3fe8jH3tIzH+pNBjf0c6KRYpGzDRGSRbEEMrI2Ja9yCGAFx4EeN6/SOyy/NOfEyyX/lOA/oorBdiuHrJpSTmrLPqMWR2Rh3+lx1Gw7rXU23BrYdl11CKQSksfNkBZvm5FsxBYhRg9zc7CO3oNBpr0vWe1+pkVp99RcAcsKncxIjBfPlsMg3MuN2xB7p7pqBptdqDipebmW7oEVg3z0igyXS6qYlXclfvWoNc0gHUgePX/AO+mvVZXX6ZyZCI23XU+ah3u0JXzRuSENvE4188q1DSyKrThS6jzBdAJ0U2YxhbGIsfpd3e996DV0ql4HLK0kokZisR5QJAGZuX5mwAPzbRDawyzFtquqDDfpA4bJDJHxPSreXTi0qj/ALsX0h/Lc/A38BWo4LxqHUxRyxOpWToLi4I3ZSPWHiKsCK/Mdf2E1cet8o4dyYY1cSCOSaQKzWIciNYyFUqxW1yQCbW2AD9I12kSWN45BkjqUYekMLH+hrC9hde+imbhWqO6XbSyHpKhuQvoBFjt7CPAX3unZiqllxYgFlBvY+Iv47+NZ/t12bXW6fEIDOhyhfMpy2O2RYA930ixvYWsQCA0SOCLggj2ezasR+kDh0sUkXEtKuUun2lQf92L6Q+Fz8Df6NSv0fcH1ukRodU0Mkdy8bJI7MpY3ZWDouxJLA77k3rXEUFfwbjUOpijlidSsguouL3HnKR6V8R4VY1+YcR7B6uLWc/hphhjRxKI5JnxZ7FXtGsZCoVYra5Nr2sLAfpkDEqCwxYgEi97HxF/G3poPdKUoFfLV9pQKUpQKUpQKUpQKUpQKzHClvGh8Ddh7mYsD9hFaes/wVfmIT/6af2FBmf0crfSN/5Go/zrYdntllX1Zn/9wEn/AM7fCqrsxw4QwlB4ySN943q24Ed9QPETb/GKMj+hFBH4hx/lSOCl0RXYspYm6RmUqbqFviOmRO42rjqtfOhmLpEuGmMl43LNcF7AFowCLLfcbEnY1cHhkXMMnLXM7lrb+bgftUAH0gD0CvKcJhGwiQDEpYCwKtuVK9CL3+00FdqeOMpNowRkUQ8wgkrIsTZDHui73BF7geF6suGaoypkyhWDOjANkLoxQ2JAuLr6BXs8PiyLctMmtkcRc4kEXPjYgH4D0V2jiCiygAEk7eljcn3kkn40H1EA6ADcnbbruT9pJr1SlApSlApSlApSlApSlApSlApSlApSlApSlBj9N2rl3LpGw8ACUtv6Tlf+lT17VpbeOW/o7lvtv/xWV0690fH+9dcKC61vahzYRLiPEvYn3AA2FRl7SagHqh9hXr9hquwr7y6DQv2sFhaJr+OTKAPcRcn7BX3srMXgNxbGWVbdbDMsgv42R1HwrNSkKCzEKo3JYgAe8narzs5opfJJSjch55C6M6ZFAQkathddyseQB8WFx4UFvoZ43zERU8tzG9vosACwPt7wqtj4uunn1KushLPG4xCEWMMaeLD6UbfZWY/Q3oZkXUSFw0DyOpBvlnGQDJfe+QJDXIN0HWrTtEttbIPTFE39ZFP+I+2gsZe1jX7sQt+82/2AED7TXmTtW/0YlB9rlv6BR/eqTCmFBZv2mnPTlD+Vjf7Wrse1UmNuWmXpya33bX/rVNhTCgvNH2pYH51AR6Y9iPerHf7akT9qlxOEcmXhliB8bMTWbwphQWUfaWcHfln2FSP7GpcPatrd+IE+lWt/Qj/mqLCmFBppe1UYW6pIW9BxFvebn+l6gT9qZT5iRqPbk/8A/NVGFMKC8h7VttnED6SrW+xSP+a7antWLDlxsT45kKB9l7ms7hTCgtz2qlv5kdvR3v73/wCKmJ2sW28T38bFSPgbj+1ZzCmFBpl7Vx+Mco+4f/lXCbtYd8IvcWe32gA/3qgwphQXmk7VNf52MEemPqPgx3+2pEvaxPoxSH/UVA/oTWbwphQWb9ppz0EQ/lY2+Jbf7KlaDtQQCJlJPgUA/qCf6iqLCmFBotT2qW3zcb5fv4gD7pJNUXHe3E8EYcJEbsF6N4hj6f3a5YVQdtRbTr/FX/F6DQ6Ve6P/AL411wr7o17i+6s9qeIaku+E2jQBiAuJlCICAJJpQ64E3FkCliSALnoHDi2ufORlSYxpZGLs8KXvbuWYM9yQCSpXpYjeukDgMJXTTFAt3Vo1kUFrWJkVbyS5AqERmvkbm4VWt/KUyxaXW5EXURwadA1zYAJKWkUnvHv22jc7Ymo2p4dBI2Z1UiOxeMifThmGACMeZpyuKguBcMFJupub0EzgOvg5kefDhmXKqY7SYMMmYrGx7uIHeKXsxKbkb6LtjxRVVYEUPMzxNjfaMCRSrufAZLYDqSNuhIqey0Mengln5jal4I+SriMxo5WxdY7kku8gUO17ZKFFsCKoOzrTajUQPJ3Y5JFeRbAmaRUd5GaTwSN4UUAAeaB0NBx7OcQZdMYcSUXW6h5kAOTxxshdLDfLKUG30ghX6VbbtRDzFh1cHziqCGw72UcljmoG7FWVTYb2L232P53wriCRa2dtxBKW1EfQkrqSrK4Ck3yZUUDrd1HXarng/Gpo01HKlSPBWkdWjBVS/McyRta+1lAJDKwjvbvXoLCDVRvfCRGt1xZTb326dDXDUc6ZGGhCs1v2rm0Sek8y1mYegXtbe3Q9dRx2F2Hl2kWWWB3LsMOXEisrZkM3ewDMOhJOmlIt0rQdoeBx6iRFbUYsQeVAwRoyF3Lcg2L2Njle6i1rXNwyfCuFBGAj1sMsrDEq2pklR3J272FlYkWGIA36Go2o4lO0hiiXSqegkafmKzWvimA3IsdiQdr41ca1ZUYRPGBMjJMig9yYROr9xj/pAINipYHcbnP8QUqy2kQxIF5JOmjacY2UcxJWVgysQLxqQdjcXoLLgWjmVS2okdpG6qShVSC26YqtgQRsb2tVphUDs9xEzKyyMpmjNnUI8ZAN8CUfcXAPiQCCL7VbYUHDCmFd8KYUHDCmFd8KYUHDCmFd8KYUHDCmFd8KYUHDCmFd8KYUHDCmFd8KYUHDCmFd8KYUHDCs925X9XX+Kv8Ai9ajCs528H6sv8Vf8XoLefhwn0wiZnVWxywNiwBuyX8AwFjbwJrOaaeOETTokQ06TukZVoljTFI0yCZqJHLZqCWuAhAtkb7Xh6/NJ7hXDX6G0SiGCF2jZTEhCKsZvbNRsAVDMQBa/S4vegynAeJNLqZgo5soRGW6SpjmSHeXmBcI1RYvAbZBS5JZunDOJu7ummXOyoqOciXTJmOoaM4pGJXkkcXYEgAhX6VOiKTxtBLKYxy/KNQQyEzBpXVHlZksY8IR3PNxkANwBfp2W7OyMUl1kpg5sfLMZZUm1J5jyF3fYrkZR3Vs3hdd1oOvC9JqDo5lQGZzrYVQg2TGN45ZWv0sJ/KA727xDd0DFBURfMaRotI7zz8nlpq2RREQXTmx6cE5NnnkZdwWI7xxCrYztqWiLJIyEPqtJHHp1YJCq+UQJ3E2LCVYTmbBQijbvM1bog+qi08CCRmjimgm5JW8bRkRAsxICbxBhlsQG2JAUhAlhWTU6Yxq/JnhZRygA6RzqXiwuQAyTFyN9gFAFWrsmaYSxTLKsYMaxyaeTlho1jTkS37sjskRN1AEhI9lpwLSNJDLNCI+dCVhgLEiJuWoxjjY2Zku5AkIGZa4GIF4nEHjtpopFOCMmnlimUBhzMBHmh7rKWiG4uptsTQUGo1ReRYXR4dQkc3NV8Fd5XbJjD3ihY86V1Ld1lllXYEuLuTWCWTUeUIE1IAClTvHy0KxqJL5RvmJGH0SZCFZyGNVERQZzOGdPKXmQyM8ucWklEYNmvujpCFNyxSaUX9Nt2k0DPqtY0jLEmniaSNySQy6ls5HIU3xCwFLesLjwNBO0nEOfBy+J4y6eTTxSrLgeYrylY2AES7YtILMoBAbfoTULS9lwMTEsskNw6tpGiMGqAvixjy+bk8GK4hrnexKiLwd5irCHTiNFMZWJmJeONGSaHqfOZ3kLrfYYgXwAaVrZI5Vl5ZOk1Y5crNlJEHsbjnMmLmNsCpMgU23A2oJB1UjzuEgVZkARyeXJIl1EgSReagt3gRg0guTuN69ya/UR7vppJFHUxqgb24xCWRn923svteBxA3jVtWpSFTFM6NKNSyXMkLGKZ8iVEj6RwE387uksAe/Y6WdiwMySwK0qKGuJVCPaGS++SSR2bfGxIx22AXeh1KTRrJGbo4uDYj2EEHcEEEEH0V3wqRjTGgj4UwqRjTGgj4UwqRjTGgj4UwqRjTGgj4UwqRjTGgj4UwqRjTGgj4UwqRjTGgj4Vm/0gL+qr/GX/GStZjWY/SGv6qv8ZP8JKDRcHOWnhYdGjRx7mUMPjY1H7RTSpCxiVdwQ0jOFEQtu++5PosCb22PQy+zq/qel/8AHg/21rx2g4SdTGkeShObG8gIJzVDkVFjsSQu/soMf2fiA1DaiSNmh5URiXEJznRgsIC7nDMjDLoIlJJxNc+J8Sky1Lahk5qTZPKyd1EgwlhSMbEqsjK9j55xTrISmz1ekZtVC2F41Fy11spUSKBa97nnCxANsW6bXxnBNAwk1eq1xDppMnMe7IJQvOkIFrPhzGAPrOx670EjiPaGeESyFUGnkljGaXzhaSCGaV1DAoyZSOASQFfrerKTUBD5NqeSunSLnuseZzyYRrE9yWnJck32MjEd09DV8F4O+pTUafUMBJGsMlsRiGn07RCOVPpcsJFsCN4lN73qz1Mqcww5/OQpp9Kr4nutKFEsmR7vM5TXQEkr84fE3DxrOJxeQytMl1i1UTTIygg8yQDDE7Ny0ZVv0zhIHm154Hr2kQSkqRFK76aQsS3k6ziGaKRySWsuEguevLv5l698RRZBqNPAoCRvBpyuKhMYYJNTgpOwYXA32BC3vvVXwWGXVCTWQKiiYtpzHGEACyKDJqXjk7jM7cpsN+6PpEkEGiVW0OghIUSLkCzIDyjC3Jl3PmlWcsfBkikG4Jq0hlilgEUySCJBKqTEs794tIdK6OCXXklEa5PfjZdmQGq7X6aVwkLF+ZFNHpzdWk7sizCJ879Dd1Ja5ZWiyIYG87g2nkkjijQtJFDrdQnMON+XE5Klixu9znHcA3Nj4GgkeXxI0jieYOZOSc9KceZcERKMhvdyfOsbmx2qn4m0KmaOczbCORyysoDNuZNQqixDWZAVZ8ESyhSpJmccisvEgQceZpmXa3ebG5Vrb949d7VN0XM1LjUR2g1UIfS6qCQZA9HtkOtmIdG3BWQ3G5oKKGUlUeJE8l02MWcVkWaZZItS0iDZeVz9PHFlbdp2OwBt9+Sh800ciqZNXMkMyKQxDyGRUkUgFXRxJHb1VI6G1aXsTwWbTacxTkG5UquWeOUUfMW5HTnCU+Is1WHF+CJPDyd47EMjRgAxspurKOlxc/affQQuA8Qkkyi1ChNRF54W+DA3xdCeqm3wq3xpoYZFjVZXEji93ChMtzbugm21h8K74UHDGmNcPlSG9sjc47YvfvycgbWv+0GJ9HU2G9eU4rGWRVEpLuU3ilXEhc+8GUFQR4m3j6DYJONMa4JxSIlQCxLMFX5uTe4Zgw7vmEI5D+b3TvX3X8QWPIHLMI7KCrhWKoz4iS2N7ITa9xag7Y0xrh8px2Bu9y2OPKlyvjn+zxztiCb2tYGvWo4jEhfNiMFZmOL2si5sA1rFgu+IJNvDY0HXGmNRtLxRGkdCGUq+ClkkUN80k25ZQFazt3Sb2S9exxOIrkC53xA5cuROOeyY5Wx717WtQdsaY190UmcaPa2aK9utsgDa/wAa7Y0HDGmNd8aY0HDGst+kcfqi/wAZP8JK2GNZT9Ja/qi/x0/wkoND2ZX9T0v/AI8H+2tWOFROyq30Ok/8eD/bWrPl0EfCmFSOXTl0EVIACSAAWILEAXYgWBJ8dgBWZ7T8LWHTyyRiVnedZiE3bKQCDugDoFa/ste9bDl19woPzHR9mmnfXQSSESXlZ3j5gjSTUxgLbccxhFJICCdgybdDWqOhOjh1c0QDk5TrGRioCIPm1xud8Dvbq17em/i0qqWKgAu2TfvGwW5+CqPhXqbThlZG6MCp9xFj/egyHYvtFptW0rwxTRzSFTLkjspKKFT54XjAxGy3Um5ONya0PD+HRwRrFEoSNBZVFza5LHc7m5JO/prI8V7KTaGQarhQ6KqzaUklZlWwuu/nWBPpvci92Vrrs32y02r7gblT9Ggl7rgjqFvYN8N/SBQWuv0CTRmOVckNiRci+JDDcEHqBXzTcPSN5XQWaZg7m5ORChB1OwCqNht9tWPLr5y6CPhTCu7gAXJAA6kmwHvJrI8Y/SBpY25eny1c52WODvAm9rGQAjr1tkR6KDR6mVY1LuwVF3LMbAVF4TruepdVIjvZSfpW8bVmdJ2W1WukSfirYRqco9JEbKPQZGBNzbbqT13W5FbqOAKAFAAAAAGwAGwAHooKHS8FiZzMjybTTt4KAx+alQd2+IkjL/6gTcg2P3h3Z7klcXN1ZWty41BxjMVrKBa6kEnc3v4EARH4JIgmfBEIOplVkLM0rNP5Rp8kVbnDEbb+ewGxN7GLg5w0wdU7szTzLfIFpEmL2271pZRb2Aeig58L7NxQY8vYK2QAjhX6DRgEogLgLId2JOw36386vgKSzMxc5WuVCoWAaN4fOILBSGchemVz6RXJeCS966RNuvMBc21VnJLSDGytjbqDc90nEA1yPACFcPDmzwxKWjMJbuSO/JJlIzUK0a97usI97UErU9nw8bI8jOWKktIkLEYCyYgKFVl3YMBcMb7javet4AkvMDPLi4fu3SyNJGYWkUlcssGbYki7E2q04fCwijDhA4RQwQWUEDoo8BUjl0FOeDKZXkZ5CHfmGM4YZGIQXuFD+YvQta7H2Vw0fZ1IkwiZkIYsGSPTId1CG4WIK11A3Kk7Dfa1X/Lpy6CHpdMEREBJCKqgnqQosL28dq6YVI5dOXQR8KYVI5dOXQR8KyP6UF/U0/jp/hJW25dY39Ky20afx0/wkoLvsnr4RodIDLECNPACC67WjXbrVr8oQfXQ/iL+dSfJU9RPuivnkqeon3RQR/lCD66H8Rfzp8oQfXQ/iL+dSPJU9RPuinkqeon3RQR/lCD66H8Rfzp8oQfXQ/iL+dSPJU9RPuinkqeon3RQR/lCD66H8Rfzp8oQfXQ/iL+dSPJU9RPuinkqeon3RQR/lCD66H8Rfzqi7Q8B4brN5+QX9dZFV/vA7+43FaXyVPUT7op5KnqJ90UH54vZeWEW0nGnRfBZTHMAPQLtYfACvR4TrzseOxW6G0MINvHcN19tfoPkqeon3RTyVPUT7ooPzsdhdNKb63iU2p/dadVTre+NyR8COtavg2k0OlXHT+TR+kq6Xb/U5OR+Jq58lT1E+6KeSp6ifdFBH+UIProfxF/OnyhB9dD+Iv51I8lT1E+6KeSp6ifdFBH+UIProfxF/OnyhB9dD+Iv51I8lT1E+6KeSp6ifdFBH+UIProfxF/OnyhB9dD+Iv51I8lT1E+6KeSp6ifdFBH+UIProfxF/OnyhB9dD+Iv51I8lT1E+6KeSp6ifdFBH+UIProfxF/OnyhB9dD+Iv51I8lT1E+6KjcSeOGMuYw26LYKLkuwQeHpYUH35Qg+uh/EX86fKEH10P4i/nUFeKwZFHjxIIH7PLrl1sNgBGx38FJ8K5Jx/SEMxxCA4hzGcWPqhsbZXuMepsfCgs/lCD66H8Rfzp8oQfXQ/iL+dV8HGtM0gQIbHYOYjiSREV3t489Ott9q4wdodO0mBiZSDIDdFNikgiUWW5JkyyWw6De1BbfKEH10P4i/nWL/AEsayNtGgSSNjz1Ng6n6EntrRycd0gAtiSxsoMZW+wJsWUDYG/wI67VI0XFNLKRyyhuCR3CLgWB3I/eX7RQW9KUoFKUoFKUoFKUoFKUoFKUoFKUoFKUoFKUoFKUoFKUoFctRCrri6qym2zAEbG42PoIB+FKUEZ+GQk3MMJNrXMak2PUXt03onCYBe0EIuCDaNN7m5B28Tv76UoPa6GIG4jjBuN8Fv3ccd7eHLS3+hfQK+Nw+Hf5qLfr3F3/p7B9lfKUHz5Nhup5MN1808te74bbbbGvScPiW1ooxYYiyKLA7kDbYXA29lK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20650" y="-1790700"/>
            <a:ext cx="41910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1280" name="Picture 16" descr="https://encrypted-tbn1.gstatic.com/images?q=tbn:ANd9GcRt08QTM5dlVXWdERB2SrpPJ_JOqRen4i43-Ihc4va_QMxlMXOk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2901412"/>
            <a:ext cx="2334387" cy="3956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364</Words>
  <Application>Microsoft Office PowerPoint</Application>
  <PresentationFormat>On-screen Show (4:3)</PresentationFormat>
  <Paragraphs>67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 </vt:lpstr>
      <vt:lpstr>Photosynthesis  </vt:lpstr>
      <vt:lpstr>Equation</vt:lpstr>
      <vt:lpstr>2 Stages of Photosynthesis </vt:lpstr>
      <vt:lpstr>Light Dependent Reaction </vt:lpstr>
      <vt:lpstr>Calvin Cycle </vt:lpstr>
      <vt:lpstr>Factors Affecting Photosynthesis </vt:lpstr>
      <vt:lpstr>Transpiration</vt:lpstr>
      <vt:lpstr>PowerPoint Presentation</vt:lpstr>
      <vt:lpstr>PowerPoint Presentation</vt:lpstr>
      <vt:lpstr>Key questions  </vt:lpstr>
      <vt:lpstr>BTB Demo</vt:lpstr>
      <vt:lpstr>Energy</vt:lpstr>
      <vt:lpstr>Adenosine triphosphate (ATP)</vt:lpstr>
      <vt:lpstr>Cellular Respiration</vt:lpstr>
      <vt:lpstr>Formula for Cellular Respiration</vt:lpstr>
      <vt:lpstr>PowerPoint Presentation</vt:lpstr>
      <vt:lpstr>3 Parts of Cellular Respiration</vt:lpstr>
      <vt:lpstr>1. Glycolysis</vt:lpstr>
      <vt:lpstr>2.  Kreb’s Cycle</vt:lpstr>
      <vt:lpstr>PowerPoint Presentation</vt:lpstr>
      <vt:lpstr>3.  Electron Transport Chain (ETC)</vt:lpstr>
      <vt:lpstr>PowerPoint Presentation</vt:lpstr>
      <vt:lpstr>Fermentation</vt:lpstr>
      <vt:lpstr>1. Lactic Acid Fermentation (animals)</vt:lpstr>
      <vt:lpstr>2. Alcoholic Fermentation (yeast &amp; plants)</vt:lpstr>
      <vt:lpstr>Photosynthesis and cellular respiration are opposite processes.</vt:lpstr>
      <vt:lpstr>Quick Quiz</vt:lpstr>
    </vt:vector>
  </TitlesOfParts>
  <Company>Barrow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Morning!</dc:title>
  <dc:creator>Laura.moreland</dc:creator>
  <cp:lastModifiedBy>Erin Dunlap</cp:lastModifiedBy>
  <cp:revision>17</cp:revision>
  <dcterms:created xsi:type="dcterms:W3CDTF">2014-08-28T19:01:14Z</dcterms:created>
  <dcterms:modified xsi:type="dcterms:W3CDTF">2020-01-10T15:20:39Z</dcterms:modified>
</cp:coreProperties>
</file>